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Bukhari Script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ppins" panose="020B0604020202020204" charset="0"/>
      <p:regular r:id="rId31"/>
    </p:embeddedFont>
    <p:embeddedFont>
      <p:font typeface="Poppins Bold" panose="020B0604020202020204" charset="0"/>
      <p:regular r:id="rId32"/>
    </p:embeddedFont>
    <p:embeddedFont>
      <p:font typeface="Poppins Bold Italics" panose="020B0604020202020204" charset="0"/>
      <p:regular r:id="rId33"/>
    </p:embeddedFont>
    <p:embeddedFont>
      <p:font typeface="Poppins Italics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svg"/><Relationship Id="rId7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svg"/><Relationship Id="rId7" Type="http://schemas.openxmlformats.org/officeDocument/2006/relationships/image" Target="../media/image43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svg"/><Relationship Id="rId7" Type="http://schemas.openxmlformats.org/officeDocument/2006/relationships/image" Target="../media/image43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svg"/><Relationship Id="rId7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5.png"/><Relationship Id="rId7" Type="http://schemas.openxmlformats.org/officeDocument/2006/relationships/image" Target="../media/image1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27.jpe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3737" y="-127238"/>
            <a:ext cx="12173240" cy="1054147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7782" b="-778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2332430">
            <a:off x="10361167" y="-2667775"/>
            <a:ext cx="333700" cy="7948406"/>
            <a:chOff x="0" y="0"/>
            <a:chExt cx="87888" cy="20934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888" cy="2093407"/>
            </a:xfrm>
            <a:custGeom>
              <a:avLst/>
              <a:gdLst/>
              <a:ahLst/>
              <a:cxnLst/>
              <a:rect l="l" t="t" r="r" b="b"/>
              <a:pathLst>
                <a:path w="87888" h="2093407">
                  <a:moveTo>
                    <a:pt x="0" y="0"/>
                  </a:moveTo>
                  <a:lnTo>
                    <a:pt x="87888" y="0"/>
                  </a:lnTo>
                  <a:lnTo>
                    <a:pt x="87888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7888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328133">
            <a:off x="9338764" y="7494556"/>
            <a:ext cx="7296263" cy="1639659"/>
          </a:xfrm>
          <a:custGeom>
            <a:avLst/>
            <a:gdLst/>
            <a:ahLst/>
            <a:cxnLst/>
            <a:rect l="l" t="t" r="r" b="b"/>
            <a:pathLst>
              <a:path w="7296263" h="1639659">
                <a:moveTo>
                  <a:pt x="0" y="0"/>
                </a:moveTo>
                <a:lnTo>
                  <a:pt x="7296263" y="0"/>
                </a:lnTo>
                <a:lnTo>
                  <a:pt x="7296263" y="1639659"/>
                </a:lnTo>
                <a:lnTo>
                  <a:pt x="0" y="163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3242" b="-47711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982695">
            <a:off x="11515192" y="4997596"/>
            <a:ext cx="1272884" cy="7948406"/>
            <a:chOff x="0" y="0"/>
            <a:chExt cx="335245" cy="20934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8100000">
            <a:off x="7498052" y="6250977"/>
            <a:ext cx="5100822" cy="1074812"/>
          </a:xfrm>
          <a:custGeom>
            <a:avLst/>
            <a:gdLst/>
            <a:ahLst/>
            <a:cxnLst/>
            <a:rect l="l" t="t" r="r" b="b"/>
            <a:pathLst>
              <a:path w="5100822" h="1074812">
                <a:moveTo>
                  <a:pt x="0" y="0"/>
                </a:moveTo>
                <a:lnTo>
                  <a:pt x="5100822" y="0"/>
                </a:lnTo>
                <a:lnTo>
                  <a:pt x="5100822" y="1074812"/>
                </a:lnTo>
                <a:lnTo>
                  <a:pt x="0" y="1074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827" t="-201649" r="-7213" b="-81189"/>
            </a:stretch>
          </a:blipFill>
        </p:spPr>
      </p:sp>
      <p:sp>
        <p:nvSpPr>
          <p:cNvPr id="12" name="Freeform 12"/>
          <p:cNvSpPr/>
          <p:nvPr/>
        </p:nvSpPr>
        <p:spPr>
          <a:xfrm rot="7883962">
            <a:off x="9427823" y="1108417"/>
            <a:ext cx="7296263" cy="1639659"/>
          </a:xfrm>
          <a:custGeom>
            <a:avLst/>
            <a:gdLst/>
            <a:ahLst/>
            <a:cxnLst/>
            <a:rect l="l" t="t" r="r" b="b"/>
            <a:pathLst>
              <a:path w="7296263" h="1639659">
                <a:moveTo>
                  <a:pt x="0" y="0"/>
                </a:moveTo>
                <a:lnTo>
                  <a:pt x="7296263" y="0"/>
                </a:lnTo>
                <a:lnTo>
                  <a:pt x="7296263" y="1639659"/>
                </a:lnTo>
                <a:lnTo>
                  <a:pt x="0" y="16396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3242" b="-47711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2348597">
            <a:off x="12091432" y="-3230784"/>
            <a:ext cx="1272884" cy="7948406"/>
            <a:chOff x="0" y="0"/>
            <a:chExt cx="335245" cy="20934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982695">
            <a:off x="8895447" y="5657099"/>
            <a:ext cx="1272884" cy="7948406"/>
            <a:chOff x="0" y="0"/>
            <a:chExt cx="335245" cy="20934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982695">
            <a:off x="10602125" y="5401032"/>
            <a:ext cx="333700" cy="7948406"/>
            <a:chOff x="0" y="0"/>
            <a:chExt cx="87888" cy="209340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888" cy="2093407"/>
            </a:xfrm>
            <a:custGeom>
              <a:avLst/>
              <a:gdLst/>
              <a:ahLst/>
              <a:cxnLst/>
              <a:rect l="l" t="t" r="r" b="b"/>
              <a:pathLst>
                <a:path w="87888" h="2093407">
                  <a:moveTo>
                    <a:pt x="0" y="0"/>
                  </a:moveTo>
                  <a:lnTo>
                    <a:pt x="87888" y="0"/>
                  </a:lnTo>
                  <a:lnTo>
                    <a:pt x="87888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7888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 rot="-7385849">
            <a:off x="8646170" y="9181349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 rot="2700000">
            <a:off x="8403289" y="2830444"/>
            <a:ext cx="3967638" cy="1023195"/>
          </a:xfrm>
          <a:custGeom>
            <a:avLst/>
            <a:gdLst/>
            <a:ahLst/>
            <a:cxnLst/>
            <a:rect l="l" t="t" r="r" b="b"/>
            <a:pathLst>
              <a:path w="3967638" h="1023195">
                <a:moveTo>
                  <a:pt x="0" y="0"/>
                </a:moveTo>
                <a:lnTo>
                  <a:pt x="3967638" y="0"/>
                </a:lnTo>
                <a:lnTo>
                  <a:pt x="3967638" y="1023195"/>
                </a:lnTo>
                <a:lnTo>
                  <a:pt x="0" y="1023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620" t="-211822" r="-9273" b="-90329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843662" y="2407340"/>
            <a:ext cx="4873849" cy="487384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 rot="2348597">
            <a:off x="9437144" y="-3974203"/>
            <a:ext cx="1272884" cy="7948406"/>
            <a:chOff x="0" y="0"/>
            <a:chExt cx="335245" cy="209340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AutoShape 30"/>
          <p:cNvSpPr/>
          <p:nvPr/>
        </p:nvSpPr>
        <p:spPr>
          <a:xfrm rot="-3022058">
            <a:off x="6479386" y="-1905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1" name="Group 31"/>
          <p:cNvGrpSpPr/>
          <p:nvPr/>
        </p:nvGrpSpPr>
        <p:grpSpPr>
          <a:xfrm>
            <a:off x="-2095001" y="2407340"/>
            <a:ext cx="11375587" cy="4873849"/>
            <a:chOff x="0" y="0"/>
            <a:chExt cx="2996039" cy="128364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996040" cy="1283647"/>
            </a:xfrm>
            <a:custGeom>
              <a:avLst/>
              <a:gdLst/>
              <a:ahLst/>
              <a:cxnLst/>
              <a:rect l="l" t="t" r="r" b="b"/>
              <a:pathLst>
                <a:path w="2996040" h="1283647">
                  <a:moveTo>
                    <a:pt x="0" y="0"/>
                  </a:moveTo>
                  <a:lnTo>
                    <a:pt x="2996040" y="0"/>
                  </a:lnTo>
                  <a:lnTo>
                    <a:pt x="2996040" y="1283647"/>
                  </a:lnTo>
                  <a:lnTo>
                    <a:pt x="0" y="128364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996039" cy="1321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28700" y="8732033"/>
            <a:ext cx="526267" cy="526267"/>
          </a:xfrm>
          <a:custGeom>
            <a:avLst/>
            <a:gdLst/>
            <a:ahLst/>
            <a:cxnLst/>
            <a:rect l="l" t="t" r="r" b="b"/>
            <a:pathLst>
              <a:path w="526267" h="526267">
                <a:moveTo>
                  <a:pt x="0" y="0"/>
                </a:moveTo>
                <a:lnTo>
                  <a:pt x="526267" y="0"/>
                </a:lnTo>
                <a:lnTo>
                  <a:pt x="526267" y="526267"/>
                </a:lnTo>
                <a:lnTo>
                  <a:pt x="0" y="5262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04775" y="395055"/>
            <a:ext cx="7654939" cy="1343490"/>
          </a:xfrm>
          <a:custGeom>
            <a:avLst/>
            <a:gdLst/>
            <a:ahLst/>
            <a:cxnLst/>
            <a:rect l="l" t="t" r="r" b="b"/>
            <a:pathLst>
              <a:path w="7654939" h="1343490">
                <a:moveTo>
                  <a:pt x="0" y="0"/>
                </a:moveTo>
                <a:lnTo>
                  <a:pt x="7654939" y="0"/>
                </a:lnTo>
                <a:lnTo>
                  <a:pt x="7654939" y="1343490"/>
                </a:lnTo>
                <a:lnTo>
                  <a:pt x="0" y="13434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995154" y="2950059"/>
            <a:ext cx="9583722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0"/>
              </a:lnSpc>
            </a:pPr>
            <a:r>
              <a:rPr lang="en-US" sz="5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KEGIATAN </a:t>
            </a:r>
          </a:p>
          <a:p>
            <a:pPr algn="l">
              <a:lnSpc>
                <a:spcPts val="6840"/>
              </a:lnSpc>
            </a:pPr>
            <a:r>
              <a:rPr lang="en-US" sz="57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SMA MUHAMMADIYAH 1 GRESIK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14204" y="6302608"/>
            <a:ext cx="6165281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spc="1527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TAHUN 2024/2025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11966" y="8737991"/>
            <a:ext cx="546751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www.smam1gresik.sch.id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4842862" y="5130547"/>
            <a:ext cx="2352580" cy="1751247"/>
            <a:chOff x="71411" y="374649"/>
            <a:chExt cx="3136773" cy="2334997"/>
          </a:xfrm>
        </p:grpSpPr>
        <p:sp>
          <p:nvSpPr>
            <p:cNvPr id="40" name="TextBox 40"/>
            <p:cNvSpPr txBox="1"/>
            <p:nvPr/>
          </p:nvSpPr>
          <p:spPr>
            <a:xfrm rot="21007540">
              <a:off x="71411" y="374649"/>
              <a:ext cx="3021341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4976" dirty="0">
                  <a:solidFill>
                    <a:srgbClr val="FFFF0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BE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 rot="-515361">
              <a:off x="452772" y="1127144"/>
              <a:ext cx="2755412" cy="1582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8"/>
                </a:lnSpc>
                <a:spcBef>
                  <a:spcPct val="0"/>
                </a:spcBef>
              </a:pPr>
              <a:r>
                <a:rPr lang="en-US" sz="4478" dirty="0">
                  <a:solidFill>
                    <a:srgbClr val="FFFF0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THE FIRST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3893" y="1366838"/>
            <a:ext cx="7835707" cy="5529262"/>
          </a:xfrm>
          <a:custGeom>
            <a:avLst/>
            <a:gdLst/>
            <a:ahLst/>
            <a:cxnLst/>
            <a:rect l="l" t="t" r="r" b="b"/>
            <a:pathLst>
              <a:path w="7977094" h="5680658">
                <a:moveTo>
                  <a:pt x="0" y="0"/>
                </a:moveTo>
                <a:lnTo>
                  <a:pt x="7977093" y="0"/>
                </a:lnTo>
                <a:lnTo>
                  <a:pt x="7977093" y="5680657"/>
                </a:lnTo>
                <a:lnTo>
                  <a:pt x="0" y="56806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44000" y="2012615"/>
            <a:ext cx="841395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(3)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Menyediakan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pendidikan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inovatif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kualitas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hidup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mandiri</a:t>
            </a:r>
            <a:endParaRPr lang="en-US" sz="33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2305" y="3692369"/>
            <a:ext cx="7586329" cy="4169969"/>
          </a:xfrm>
          <a:custGeom>
            <a:avLst/>
            <a:gdLst/>
            <a:ahLst/>
            <a:cxnLst/>
            <a:rect l="l" t="t" r="r" b="b"/>
            <a:pathLst>
              <a:path w="7586329" h="4169969">
                <a:moveTo>
                  <a:pt x="0" y="0"/>
                </a:moveTo>
                <a:lnTo>
                  <a:pt x="7586329" y="0"/>
                </a:lnTo>
                <a:lnTo>
                  <a:pt x="7586329" y="4169969"/>
                </a:lnTo>
                <a:lnTo>
                  <a:pt x="0" y="4169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3893" y="7342747"/>
            <a:ext cx="444638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Pelatihan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K3 Basic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bersertifikat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8113428"/>
            <a:ext cx="786548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Orang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alumni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mengajar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2012615"/>
            <a:ext cx="841395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(3)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Menyediakan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pendidikan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inovatif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kualitas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hidup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mandiri</a:t>
            </a:r>
            <a:endParaRPr lang="en-US" sz="33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1743" y="2460290"/>
            <a:ext cx="7033010" cy="77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EMBELAJARAN</a:t>
            </a:r>
          </a:p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SISTEM BLOK </a:t>
            </a:r>
          </a:p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Penjadwalan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mapel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serumpun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bergantian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waktu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selama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3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sehingga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mengurangi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beben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belajar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didik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80"/>
              </a:lnSpc>
            </a:pP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FLIPPED CLASSROOM 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(KELAS TERBALIK)</a:t>
            </a:r>
          </a:p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menggunakan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LMS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moodle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-- </a:t>
            </a:r>
            <a:r>
              <a:rPr lang="en-US" sz="340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blended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3400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syncronous</a:t>
            </a:r>
            <a:r>
              <a:rPr lang="en-US" sz="340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and </a:t>
            </a:r>
            <a:r>
              <a:rPr lang="en-US" sz="3400" dirty="0" err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asyncronous</a:t>
            </a:r>
            <a:r>
              <a:rPr lang="en-US" sz="3400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93936" y="3966693"/>
            <a:ext cx="7865486" cy="363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Penilaian</a:t>
            </a:r>
            <a:endParaRPr lang="en-US" sz="34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34068" lvl="1" indent="-367034" algn="l">
              <a:lnSpc>
                <a:spcPts val="4080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Asesmen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awal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68" lvl="1" indent="-367034" algn="l">
              <a:lnSpc>
                <a:spcPts val="4080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Asesmen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akhir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68" lvl="1" indent="-367034" algn="l">
              <a:lnSpc>
                <a:spcPts val="4080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Proyek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tematik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68" lvl="1" indent="-367034" algn="l">
              <a:lnSpc>
                <a:spcPts val="4080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Proyek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karakter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68" lvl="1" indent="-367034" algn="l">
              <a:lnSpc>
                <a:spcPts val="4080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Proyek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penguatan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profil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pelajar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Pancasila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80400" y="1000125"/>
            <a:ext cx="841395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(3)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Menyediakan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pendidikan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inovatif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kualitas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hidup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mandiri</a:t>
            </a:r>
            <a:endParaRPr lang="en-US" sz="33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80400" y="3811844"/>
            <a:ext cx="17111920" cy="46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PEMBELAJARAN EKSTRAKURIKULER</a:t>
            </a:r>
          </a:p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Kegiatan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di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lakukan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luar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jam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bertujuan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mendapatkan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tambahan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734068" lvl="1" indent="-367034" algn="l">
              <a:lnSpc>
                <a:spcPts val="408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Pengetahuan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734068" lvl="1" indent="-367034" algn="l">
              <a:lnSpc>
                <a:spcPts val="408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Keterampilan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734068" lvl="1" indent="-367034" algn="l">
              <a:lnSpc>
                <a:spcPts val="408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Wawasan</a:t>
            </a:r>
            <a:endParaRPr lang="en-US" sz="34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34068" lvl="1" indent="-367034" algn="l">
              <a:lnSpc>
                <a:spcPts val="408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Membantu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membentuk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karakter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rangka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perluasan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potensi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sesuai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minat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bakat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kemampuan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kepribadian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Kerjasama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kemandirian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di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miliki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didik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Optimal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534859"/>
            <a:ext cx="7727471" cy="9221016"/>
          </a:xfrm>
          <a:custGeom>
            <a:avLst/>
            <a:gdLst/>
            <a:ahLst/>
            <a:cxnLst/>
            <a:rect l="l" t="t" r="r" b="b"/>
            <a:pathLst>
              <a:path w="7727471" h="9221016">
                <a:moveTo>
                  <a:pt x="0" y="0"/>
                </a:moveTo>
                <a:lnTo>
                  <a:pt x="7727471" y="0"/>
                </a:lnTo>
                <a:lnTo>
                  <a:pt x="7727471" y="9221016"/>
                </a:lnTo>
                <a:lnTo>
                  <a:pt x="0" y="9221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20248" y="2852738"/>
            <a:ext cx="8452495" cy="5474267"/>
          </a:xfrm>
          <a:custGeom>
            <a:avLst/>
            <a:gdLst/>
            <a:ahLst/>
            <a:cxnLst/>
            <a:rect l="l" t="t" r="r" b="b"/>
            <a:pathLst>
              <a:path w="8452495" h="5474267">
                <a:moveTo>
                  <a:pt x="0" y="0"/>
                </a:moveTo>
                <a:lnTo>
                  <a:pt x="8452495" y="0"/>
                </a:lnTo>
                <a:lnTo>
                  <a:pt x="8452495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1338263"/>
            <a:ext cx="841395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(3)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Menyediakan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pendidikan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inovatif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kualitas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hidup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mandiri</a:t>
            </a:r>
            <a:endParaRPr lang="en-US" sz="33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29773" y="8380972"/>
            <a:ext cx="7806024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M.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Dhiya’ul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Haq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Atlit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timnas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Basket Putra Asian Games Indonesia 2018)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91978" y="5702736"/>
            <a:ext cx="21299697" cy="4683561"/>
            <a:chOff x="0" y="0"/>
            <a:chExt cx="5609797" cy="1233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09797" cy="1233530"/>
            </a:xfrm>
            <a:custGeom>
              <a:avLst/>
              <a:gdLst/>
              <a:ahLst/>
              <a:cxnLst/>
              <a:rect l="l" t="t" r="r" b="b"/>
              <a:pathLst>
                <a:path w="5609797" h="1233530">
                  <a:moveTo>
                    <a:pt x="0" y="0"/>
                  </a:moveTo>
                  <a:lnTo>
                    <a:pt x="5609797" y="0"/>
                  </a:lnTo>
                  <a:lnTo>
                    <a:pt x="5609797" y="1233530"/>
                  </a:lnTo>
                  <a:lnTo>
                    <a:pt x="0" y="1233530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09797" cy="127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12663653" y="-503197"/>
            <a:ext cx="5817351" cy="1650673"/>
          </a:xfrm>
          <a:custGeom>
            <a:avLst/>
            <a:gdLst/>
            <a:ahLst/>
            <a:cxnLst/>
            <a:rect l="l" t="t" r="r" b="b"/>
            <a:pathLst>
              <a:path w="5817351" h="1650673">
                <a:moveTo>
                  <a:pt x="5817351" y="1650673"/>
                </a:moveTo>
                <a:lnTo>
                  <a:pt x="0" y="1650673"/>
                </a:lnTo>
                <a:lnTo>
                  <a:pt x="0" y="0"/>
                </a:lnTo>
                <a:lnTo>
                  <a:pt x="5817351" y="0"/>
                </a:lnTo>
                <a:lnTo>
                  <a:pt x="5817351" y="16506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193004" y="-503197"/>
            <a:ext cx="5817351" cy="1650673"/>
          </a:xfrm>
          <a:custGeom>
            <a:avLst/>
            <a:gdLst/>
            <a:ahLst/>
            <a:cxnLst/>
            <a:rect l="l" t="t" r="r" b="b"/>
            <a:pathLst>
              <a:path w="5817351" h="1650673">
                <a:moveTo>
                  <a:pt x="0" y="1650673"/>
                </a:moveTo>
                <a:lnTo>
                  <a:pt x="5817351" y="1650673"/>
                </a:lnTo>
                <a:lnTo>
                  <a:pt x="5817351" y="0"/>
                </a:lnTo>
                <a:lnTo>
                  <a:pt x="0" y="0"/>
                </a:lnTo>
                <a:lnTo>
                  <a:pt x="0" y="16506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5702736"/>
            <a:ext cx="6282366" cy="3669897"/>
            <a:chOff x="0" y="0"/>
            <a:chExt cx="8376488" cy="489319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11999" r="11999"/>
            <a:stretch>
              <a:fillRect/>
            </a:stretch>
          </p:blipFill>
          <p:spPr>
            <a:xfrm>
              <a:off x="0" y="0"/>
              <a:ext cx="8376488" cy="48931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144587" y="5143500"/>
            <a:ext cx="5701048" cy="3622332"/>
            <a:chOff x="0" y="0"/>
            <a:chExt cx="7601397" cy="482977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12441" r="12441"/>
            <a:stretch>
              <a:fillRect/>
            </a:stretch>
          </p:blipFill>
          <p:spPr>
            <a:xfrm>
              <a:off x="0" y="0"/>
              <a:ext cx="7601397" cy="482977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4661341" y="5143500"/>
            <a:ext cx="5472520" cy="2901016"/>
            <a:chOff x="0" y="0"/>
            <a:chExt cx="7296693" cy="386802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t="5126" b="5126"/>
            <a:stretch>
              <a:fillRect/>
            </a:stretch>
          </p:blipFill>
          <p:spPr>
            <a:xfrm>
              <a:off x="0" y="0"/>
              <a:ext cx="7296693" cy="3868021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9144000" y="5702736"/>
            <a:ext cx="5952319" cy="3437139"/>
          </a:xfrm>
          <a:custGeom>
            <a:avLst/>
            <a:gdLst/>
            <a:ahLst/>
            <a:cxnLst/>
            <a:rect l="l" t="t" r="r" b="b"/>
            <a:pathLst>
              <a:path w="5952319" h="3437139">
                <a:moveTo>
                  <a:pt x="0" y="0"/>
                </a:moveTo>
                <a:lnTo>
                  <a:pt x="5952319" y="0"/>
                </a:lnTo>
                <a:lnTo>
                  <a:pt x="5952319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53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340458"/>
            <a:ext cx="8393059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4"/>
              </a:lnSpc>
            </a:pPr>
            <a:r>
              <a:rPr lang="en-US" sz="307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(4) </a:t>
            </a:r>
            <a:r>
              <a:rPr lang="en-US" sz="307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Mengembangkan</a:t>
            </a:r>
            <a:r>
              <a:rPr lang="en-US" sz="307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7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teknologi</a:t>
            </a:r>
            <a:r>
              <a:rPr lang="en-US" sz="307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7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</a:t>
            </a:r>
            <a:r>
              <a:rPr lang="en-US" sz="307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307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komunikasi</a:t>
            </a:r>
            <a:r>
              <a:rPr lang="en-US" sz="307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modern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5955" y="2569011"/>
            <a:ext cx="17598240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0" lvl="1" indent="-399410" algn="just">
              <a:lnSpc>
                <a:spcPts val="4439"/>
              </a:lnSpc>
              <a:buAutoNum type="arabicPeriod"/>
            </a:pP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 PRODISTIK ITS (Program </a:t>
            </a:r>
            <a:r>
              <a:rPr lang="en-US" sz="3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Terapan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Bidang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Teknologi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Informasi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6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Komunikasi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marL="798820" lvl="1" indent="-399410" algn="just">
              <a:lnSpc>
                <a:spcPts val="4439"/>
              </a:lnSpc>
              <a:buAutoNum type="arabicPeriod"/>
            </a:pP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SISTEM INFORMASI MANAJEMEN SEKOLAH</a:t>
            </a:r>
          </a:p>
          <a:p>
            <a:pPr marL="798820" lvl="1" indent="-399410" algn="just">
              <a:lnSpc>
                <a:spcPts val="4439"/>
              </a:lnSpc>
              <a:buAutoNum type="arabicPeriod"/>
            </a:pP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 MENGGUNAKAN LMS (</a:t>
            </a:r>
            <a:r>
              <a:rPr lang="en-US" sz="3699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LEARNING MANAGEMENT SYSTEM</a:t>
            </a:r>
            <a:r>
              <a:rPr lang="en-US" sz="36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496977" y="1461628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39624" y="3250084"/>
            <a:ext cx="2826646" cy="282664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2209" y="2936617"/>
            <a:ext cx="3453579" cy="345357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4255" y="3250084"/>
            <a:ext cx="2826646" cy="28266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25543" y="2936617"/>
            <a:ext cx="3453579" cy="345357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28886" y="3250084"/>
            <a:ext cx="2826646" cy="282664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08878" y="2936617"/>
            <a:ext cx="3453579" cy="345357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692212" y="2936617"/>
            <a:ext cx="3453579" cy="345357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67271" y="3580959"/>
            <a:ext cx="2203456" cy="2164895"/>
          </a:xfrm>
          <a:custGeom>
            <a:avLst/>
            <a:gdLst/>
            <a:ahLst/>
            <a:cxnLst/>
            <a:rect l="l" t="t" r="r" b="b"/>
            <a:pathLst>
              <a:path w="2203456" h="2164895">
                <a:moveTo>
                  <a:pt x="0" y="0"/>
                </a:moveTo>
                <a:lnTo>
                  <a:pt x="2203456" y="0"/>
                </a:lnTo>
                <a:lnTo>
                  <a:pt x="2203456" y="2164895"/>
                </a:lnTo>
                <a:lnTo>
                  <a:pt x="0" y="216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032602" y="3572255"/>
            <a:ext cx="2039462" cy="2182304"/>
          </a:xfrm>
          <a:custGeom>
            <a:avLst/>
            <a:gdLst/>
            <a:ahLst/>
            <a:cxnLst/>
            <a:rect l="l" t="t" r="r" b="b"/>
            <a:pathLst>
              <a:path w="2039462" h="2182304">
                <a:moveTo>
                  <a:pt x="0" y="0"/>
                </a:moveTo>
                <a:lnTo>
                  <a:pt x="2039462" y="0"/>
                </a:lnTo>
                <a:lnTo>
                  <a:pt x="2039462" y="2182304"/>
                </a:lnTo>
                <a:lnTo>
                  <a:pt x="0" y="218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125733" y="3567599"/>
            <a:ext cx="2219869" cy="2191616"/>
          </a:xfrm>
          <a:custGeom>
            <a:avLst/>
            <a:gdLst/>
            <a:ahLst/>
            <a:cxnLst/>
            <a:rect l="l" t="t" r="r" b="b"/>
            <a:pathLst>
              <a:path w="2219869" h="2191616">
                <a:moveTo>
                  <a:pt x="0" y="0"/>
                </a:moveTo>
                <a:lnTo>
                  <a:pt x="2219868" y="0"/>
                </a:lnTo>
                <a:lnTo>
                  <a:pt x="2219868" y="2191616"/>
                </a:lnTo>
                <a:lnTo>
                  <a:pt x="0" y="2191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276488" y="3482237"/>
            <a:ext cx="2285026" cy="2362339"/>
          </a:xfrm>
          <a:custGeom>
            <a:avLst/>
            <a:gdLst/>
            <a:ahLst/>
            <a:cxnLst/>
            <a:rect l="l" t="t" r="r" b="b"/>
            <a:pathLst>
              <a:path w="2285026" h="2362339">
                <a:moveTo>
                  <a:pt x="0" y="0"/>
                </a:moveTo>
                <a:lnTo>
                  <a:pt x="2285026" y="0"/>
                </a:lnTo>
                <a:lnTo>
                  <a:pt x="2285026" y="2362339"/>
                </a:lnTo>
                <a:lnTo>
                  <a:pt x="0" y="2362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595788" y="990600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42209" y="6771196"/>
            <a:ext cx="345357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PEMAGARAN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25543" y="6771196"/>
            <a:ext cx="345357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PEMBANGUNAN MASJID SEKOLAH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7343775"/>
            <a:ext cx="3680598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0"/>
              </a:lnSpc>
            </a:pP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Pemasangan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pagar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sepanjang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84,1 meter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12034" y="7704646"/>
            <a:ext cx="368059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33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Pembiayaan</a:t>
            </a:r>
            <a:r>
              <a:rPr lang="en-US" sz="33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swadaya</a:t>
            </a:r>
            <a:r>
              <a:rPr lang="en-US" sz="33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murni</a:t>
            </a:r>
            <a:r>
              <a:rPr lang="en-US" sz="33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US" sz="33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</a:t>
            </a:r>
            <a:r>
              <a:rPr lang="en-US" sz="33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donatur</a:t>
            </a:r>
            <a:endParaRPr lang="en-US" sz="33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578702" y="7343775"/>
            <a:ext cx="368059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0"/>
              </a:lnSpc>
            </a:pPr>
            <a:r>
              <a:rPr lang="en-US" sz="31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Melibatkan</a:t>
            </a:r>
            <a:r>
              <a:rPr lang="en-US" sz="31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31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didiik</a:t>
            </a:r>
            <a:r>
              <a:rPr lang="en-US" sz="31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08878" y="6771196"/>
            <a:ext cx="3453579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PENGHIJAUAN LINGKUNGAN SEKOLAH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692212" y="6771196"/>
            <a:ext cx="345357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KEBERSIHAN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-1462168" y="1745992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SARPRAS</a:t>
            </a:r>
          </a:p>
        </p:txBody>
      </p:sp>
      <p:sp>
        <p:nvSpPr>
          <p:cNvPr id="38" name="Freeform 38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39624" y="3250084"/>
            <a:ext cx="2826646" cy="282664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2209" y="2936617"/>
            <a:ext cx="3453579" cy="345357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4255" y="3250084"/>
            <a:ext cx="2826646" cy="28266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25543" y="2936617"/>
            <a:ext cx="3453579" cy="345357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28886" y="3250084"/>
            <a:ext cx="2826646" cy="282664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FD94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508878" y="2936617"/>
            <a:ext cx="3453579" cy="345357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692212" y="2936617"/>
            <a:ext cx="3453579" cy="345357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67271" y="3580959"/>
            <a:ext cx="2203456" cy="2164895"/>
          </a:xfrm>
          <a:custGeom>
            <a:avLst/>
            <a:gdLst/>
            <a:ahLst/>
            <a:cxnLst/>
            <a:rect l="l" t="t" r="r" b="b"/>
            <a:pathLst>
              <a:path w="2203456" h="2164895">
                <a:moveTo>
                  <a:pt x="0" y="0"/>
                </a:moveTo>
                <a:lnTo>
                  <a:pt x="2203456" y="0"/>
                </a:lnTo>
                <a:lnTo>
                  <a:pt x="2203456" y="2164895"/>
                </a:lnTo>
                <a:lnTo>
                  <a:pt x="0" y="216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032602" y="3572255"/>
            <a:ext cx="2039462" cy="2182304"/>
          </a:xfrm>
          <a:custGeom>
            <a:avLst/>
            <a:gdLst/>
            <a:ahLst/>
            <a:cxnLst/>
            <a:rect l="l" t="t" r="r" b="b"/>
            <a:pathLst>
              <a:path w="2039462" h="2182304">
                <a:moveTo>
                  <a:pt x="0" y="0"/>
                </a:moveTo>
                <a:lnTo>
                  <a:pt x="2039462" y="0"/>
                </a:lnTo>
                <a:lnTo>
                  <a:pt x="2039462" y="2182304"/>
                </a:lnTo>
                <a:lnTo>
                  <a:pt x="0" y="218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125733" y="3567599"/>
            <a:ext cx="2219869" cy="2191616"/>
          </a:xfrm>
          <a:custGeom>
            <a:avLst/>
            <a:gdLst/>
            <a:ahLst/>
            <a:cxnLst/>
            <a:rect l="l" t="t" r="r" b="b"/>
            <a:pathLst>
              <a:path w="2219869" h="2191616">
                <a:moveTo>
                  <a:pt x="0" y="0"/>
                </a:moveTo>
                <a:lnTo>
                  <a:pt x="2219868" y="0"/>
                </a:lnTo>
                <a:lnTo>
                  <a:pt x="2219868" y="2191616"/>
                </a:lnTo>
                <a:lnTo>
                  <a:pt x="0" y="21916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276488" y="3482237"/>
            <a:ext cx="2285026" cy="2362339"/>
          </a:xfrm>
          <a:custGeom>
            <a:avLst/>
            <a:gdLst/>
            <a:ahLst/>
            <a:cxnLst/>
            <a:rect l="l" t="t" r="r" b="b"/>
            <a:pathLst>
              <a:path w="2285026" h="2362339">
                <a:moveTo>
                  <a:pt x="0" y="0"/>
                </a:moveTo>
                <a:lnTo>
                  <a:pt x="2285026" y="0"/>
                </a:lnTo>
                <a:lnTo>
                  <a:pt x="2285026" y="2362339"/>
                </a:lnTo>
                <a:lnTo>
                  <a:pt x="0" y="23623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595788" y="990600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42209" y="6771196"/>
            <a:ext cx="345357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GRUP WA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25543" y="6771196"/>
            <a:ext cx="3453579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TABUNGAN STUDI WISATA KELAS XI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42209" y="7343775"/>
            <a:ext cx="3680598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0"/>
              </a:lnSpc>
            </a:pP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Setelah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penetapan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endParaRPr lang="en-US" sz="32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463402" y="8390446"/>
            <a:ext cx="4045475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0"/>
              </a:lnSpc>
            </a:pP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Bisa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dimulai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sejak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X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melalui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bendahara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est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Rp</a:t>
            </a:r>
            <a:r>
              <a:rPr lang="en-US" sz="29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3 </a:t>
            </a:r>
            <a:r>
              <a:rPr lang="en-US" sz="29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juta</a:t>
            </a:r>
            <a:endParaRPr lang="en-US" sz="29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12454" y="1944559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HUMAS ----&gt; KELAS X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693997" y="1944559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HUMAS ----&gt; KELAS XI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08878" y="6817742"/>
            <a:ext cx="345357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GRUP WA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898105" y="7360667"/>
            <a:ext cx="3680598" cy="30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30"/>
              </a:lnSpc>
            </a:pP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Dipastikan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semua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orang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/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wali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tergabung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WA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endParaRPr lang="en-US" sz="32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692212" y="6675946"/>
            <a:ext cx="345357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STUDI WISATA KELAS XII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578702" y="7657021"/>
            <a:ext cx="4239693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0739" lvl="1" indent="-310370" algn="l">
              <a:lnSpc>
                <a:spcPts val="3450"/>
              </a:lnSpc>
              <a:buFont typeface="Arial"/>
              <a:buChar char="•"/>
            </a:pP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Penyebaran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angket</a:t>
            </a:r>
            <a:endParaRPr lang="en-US" sz="28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20739" lvl="1" indent="-310370" algn="l">
              <a:lnSpc>
                <a:spcPts val="3450"/>
              </a:lnSpc>
              <a:buFont typeface="Arial"/>
              <a:buChar char="•"/>
            </a:pP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Cek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Tabungan</a:t>
            </a:r>
          </a:p>
          <a:p>
            <a:pPr marL="620739" lvl="1" indent="-310370" algn="l">
              <a:lnSpc>
                <a:spcPts val="3450"/>
              </a:lnSpc>
              <a:buFont typeface="Arial"/>
              <a:buChar char="•"/>
            </a:pP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lebih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akan</a:t>
            </a:r>
            <a:r>
              <a:rPr lang="en-US" sz="28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dikembalikan</a:t>
            </a:r>
            <a:endParaRPr lang="en-US" sz="28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2209" y="2936617"/>
            <a:ext cx="3453579" cy="34535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67271" y="3580959"/>
            <a:ext cx="2203456" cy="2164895"/>
          </a:xfrm>
          <a:custGeom>
            <a:avLst/>
            <a:gdLst/>
            <a:ahLst/>
            <a:cxnLst/>
            <a:rect l="l" t="t" r="r" b="b"/>
            <a:pathLst>
              <a:path w="2203456" h="2164895">
                <a:moveTo>
                  <a:pt x="0" y="0"/>
                </a:moveTo>
                <a:lnTo>
                  <a:pt x="2203456" y="0"/>
                </a:lnTo>
                <a:lnTo>
                  <a:pt x="2203456" y="2164895"/>
                </a:lnTo>
                <a:lnTo>
                  <a:pt x="0" y="216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95788" y="990600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0666" y="3084515"/>
            <a:ext cx="1154005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INAUGURASI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60666" y="3725934"/>
            <a:ext cx="12298634" cy="137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097" lvl="1" indent="-353549" algn="l">
              <a:lnSpc>
                <a:spcPts val="3930"/>
              </a:lnSpc>
              <a:buFont typeface="Arial"/>
              <a:buChar char="•"/>
            </a:pP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 MEI 2025</a:t>
            </a:r>
          </a:p>
          <a:p>
            <a:pPr marL="707097" lvl="1" indent="-353549" algn="l">
              <a:lnSpc>
                <a:spcPts val="3930"/>
              </a:lnSpc>
              <a:buFont typeface="Arial"/>
              <a:buChar char="•"/>
            </a:pP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Penambahan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biaya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sewa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gedung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melihat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besaran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kebutuhan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disepakati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bersama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2454" y="1944559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HUMAS ----&gt; KELAS XII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42209" y="2936617"/>
            <a:ext cx="3453579" cy="34535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67271" y="3580959"/>
            <a:ext cx="2203456" cy="2164895"/>
          </a:xfrm>
          <a:custGeom>
            <a:avLst/>
            <a:gdLst/>
            <a:ahLst/>
            <a:cxnLst/>
            <a:rect l="l" t="t" r="r" b="b"/>
            <a:pathLst>
              <a:path w="2203456" h="2164895">
                <a:moveTo>
                  <a:pt x="0" y="0"/>
                </a:moveTo>
                <a:lnTo>
                  <a:pt x="2203456" y="0"/>
                </a:lnTo>
                <a:lnTo>
                  <a:pt x="2203456" y="2164895"/>
                </a:lnTo>
                <a:lnTo>
                  <a:pt x="0" y="216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95788" y="5143500"/>
            <a:ext cx="4944380" cy="4785186"/>
          </a:xfrm>
          <a:custGeom>
            <a:avLst/>
            <a:gdLst/>
            <a:ahLst/>
            <a:cxnLst/>
            <a:rect l="l" t="t" r="r" b="b"/>
            <a:pathLst>
              <a:path w="4944380" h="4785186">
                <a:moveTo>
                  <a:pt x="0" y="0"/>
                </a:moveTo>
                <a:lnTo>
                  <a:pt x="4944380" y="0"/>
                </a:lnTo>
                <a:lnTo>
                  <a:pt x="4944380" y="4785186"/>
                </a:lnTo>
                <a:lnTo>
                  <a:pt x="0" y="47851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09983" y="5338767"/>
            <a:ext cx="3502832" cy="4589918"/>
          </a:xfrm>
          <a:custGeom>
            <a:avLst/>
            <a:gdLst/>
            <a:ahLst/>
            <a:cxnLst/>
            <a:rect l="l" t="t" r="r" b="b"/>
            <a:pathLst>
              <a:path w="3502832" h="4589918">
                <a:moveTo>
                  <a:pt x="0" y="0"/>
                </a:moveTo>
                <a:lnTo>
                  <a:pt x="3502832" y="0"/>
                </a:lnTo>
                <a:lnTo>
                  <a:pt x="3502832" y="4589919"/>
                </a:lnTo>
                <a:lnTo>
                  <a:pt x="0" y="4589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95788" y="990600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INFORMASI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60666" y="3657094"/>
            <a:ext cx="12298634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097" lvl="1" indent="-353549" algn="l">
              <a:lnSpc>
                <a:spcPts val="3930"/>
              </a:lnSpc>
              <a:buFont typeface="Arial"/>
              <a:buChar char="•"/>
            </a:pP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Mohon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bantuan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membagikan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publikasi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kabar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baik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jika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berita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video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maupun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visual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grafis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dibagikan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wali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3275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grup</a:t>
            </a:r>
            <a:r>
              <a:rPr lang="en-US" sz="3275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WhatsApp.</a:t>
            </a:r>
          </a:p>
          <a:p>
            <a:pPr algn="l">
              <a:lnSpc>
                <a:spcPts val="3930"/>
              </a:lnSpc>
            </a:pPr>
            <a:endParaRPr lang="en-US" sz="3275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2454" y="1944559"/>
            <a:ext cx="9096424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HUMAS ----&gt; PUBLIKASI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6988776" y="5084956"/>
            <a:ext cx="3718780" cy="0"/>
          </a:xfrm>
          <a:prstGeom prst="line">
            <a:avLst/>
          </a:prstGeom>
          <a:ln w="104775" cap="flat">
            <a:solidFill>
              <a:srgbClr val="FFD9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8082337" y="1980118"/>
            <a:ext cx="1531657" cy="15316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2337" y="4377671"/>
            <a:ext cx="1531657" cy="153165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2337" y="6775224"/>
            <a:ext cx="1531657" cy="153165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44394" y="2214134"/>
            <a:ext cx="1007543" cy="1063625"/>
          </a:xfrm>
          <a:custGeom>
            <a:avLst/>
            <a:gdLst/>
            <a:ahLst/>
            <a:cxnLst/>
            <a:rect l="l" t="t" r="r" b="b"/>
            <a:pathLst>
              <a:path w="1007543" h="1063625">
                <a:moveTo>
                  <a:pt x="0" y="0"/>
                </a:moveTo>
                <a:lnTo>
                  <a:pt x="1007543" y="0"/>
                </a:lnTo>
                <a:lnTo>
                  <a:pt x="1007543" y="1063626"/>
                </a:lnTo>
                <a:lnTo>
                  <a:pt x="0" y="10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56952" y="4678075"/>
            <a:ext cx="982428" cy="930851"/>
          </a:xfrm>
          <a:custGeom>
            <a:avLst/>
            <a:gdLst/>
            <a:ahLst/>
            <a:cxnLst/>
            <a:rect l="l" t="t" r="r" b="b"/>
            <a:pathLst>
              <a:path w="982428" h="930851">
                <a:moveTo>
                  <a:pt x="0" y="0"/>
                </a:moveTo>
                <a:lnTo>
                  <a:pt x="982428" y="0"/>
                </a:lnTo>
                <a:lnTo>
                  <a:pt x="982428" y="930850"/>
                </a:lnTo>
                <a:lnTo>
                  <a:pt x="0" y="930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33184" y="7034498"/>
            <a:ext cx="1029964" cy="1013110"/>
          </a:xfrm>
          <a:custGeom>
            <a:avLst/>
            <a:gdLst/>
            <a:ahLst/>
            <a:cxnLst/>
            <a:rect l="l" t="t" r="r" b="b"/>
            <a:pathLst>
              <a:path w="1029964" h="1013110">
                <a:moveTo>
                  <a:pt x="0" y="0"/>
                </a:moveTo>
                <a:lnTo>
                  <a:pt x="1029964" y="0"/>
                </a:lnTo>
                <a:lnTo>
                  <a:pt x="1029964" y="1013110"/>
                </a:lnTo>
                <a:lnTo>
                  <a:pt x="0" y="101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09761" y="4339571"/>
            <a:ext cx="6615351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PEMBAYARAN BIAYA PENDIDIKAN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00744" y="2376060"/>
            <a:ext cx="4324560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JENIS PEMBAYARAN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00744" y="4745905"/>
            <a:ext cx="4322333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METODE PEMBAYARAN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98517" y="7311305"/>
            <a:ext cx="4324560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WAKTU PEMBAYARAN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185978" y="1140401"/>
            <a:ext cx="1468873" cy="146887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25076" y="2806840"/>
            <a:ext cx="1468873" cy="146887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13452" y="4799588"/>
            <a:ext cx="1468873" cy="146887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57507" y="1205169"/>
            <a:ext cx="842111" cy="1024693"/>
          </a:xfrm>
          <a:custGeom>
            <a:avLst/>
            <a:gdLst/>
            <a:ahLst/>
            <a:cxnLst/>
            <a:rect l="l" t="t" r="r" b="b"/>
            <a:pathLst>
              <a:path w="842111" h="1024693">
                <a:moveTo>
                  <a:pt x="0" y="0"/>
                </a:moveTo>
                <a:lnTo>
                  <a:pt x="842111" y="0"/>
                </a:lnTo>
                <a:lnTo>
                  <a:pt x="842111" y="1024693"/>
                </a:lnTo>
                <a:lnTo>
                  <a:pt x="0" y="10246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28679" y="2951738"/>
            <a:ext cx="899767" cy="913048"/>
          </a:xfrm>
          <a:custGeom>
            <a:avLst/>
            <a:gdLst/>
            <a:ahLst/>
            <a:cxnLst/>
            <a:rect l="l" t="t" r="r" b="b"/>
            <a:pathLst>
              <a:path w="899767" h="913048">
                <a:moveTo>
                  <a:pt x="0" y="0"/>
                </a:moveTo>
                <a:lnTo>
                  <a:pt x="899767" y="0"/>
                </a:lnTo>
                <a:lnTo>
                  <a:pt x="899767" y="913048"/>
                </a:lnTo>
                <a:lnTo>
                  <a:pt x="0" y="913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28679" y="4999613"/>
            <a:ext cx="1038420" cy="1039720"/>
          </a:xfrm>
          <a:custGeom>
            <a:avLst/>
            <a:gdLst/>
            <a:ahLst/>
            <a:cxnLst/>
            <a:rect l="l" t="t" r="r" b="b"/>
            <a:pathLst>
              <a:path w="1038420" h="1039720">
                <a:moveTo>
                  <a:pt x="0" y="0"/>
                </a:moveTo>
                <a:lnTo>
                  <a:pt x="1038420" y="0"/>
                </a:lnTo>
                <a:lnTo>
                  <a:pt x="1038420" y="1039720"/>
                </a:lnTo>
                <a:lnTo>
                  <a:pt x="0" y="1039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1717099"/>
            <a:ext cx="6815840" cy="89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Visi</a:t>
            </a: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49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MisI</a:t>
            </a:r>
            <a:endParaRPr lang="en-US" sz="49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01285" y="3143250"/>
            <a:ext cx="6671341" cy="394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Menjadi</a:t>
            </a:r>
            <a:r>
              <a:rPr lang="en-US" sz="6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r>
              <a:rPr lang="en-US" sz="6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Inovatif</a:t>
            </a:r>
            <a:r>
              <a:rPr lang="en-US" sz="6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Bertaraf</a:t>
            </a:r>
            <a:r>
              <a:rPr lang="en-US" sz="6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Internasional</a:t>
            </a:r>
            <a:r>
              <a:rPr lang="en-US" sz="63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63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Islami</a:t>
            </a:r>
            <a:endParaRPr lang="en-US" sz="63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96290" y="1145599"/>
            <a:ext cx="726301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Membangun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manusia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muslim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beriman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bertaqwa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berakhlak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mulia</a:t>
            </a:r>
            <a:endParaRPr lang="en-US" sz="29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998517" y="2961263"/>
            <a:ext cx="726301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Menyelenggarakan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menengah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bermutu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internasional</a:t>
            </a:r>
            <a:endParaRPr lang="en-US" sz="29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96290" y="4780538"/>
            <a:ext cx="726301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Menyediakan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layanan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pendidikan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inovatif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meningkatkan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kualitas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hidup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mandiri</a:t>
            </a:r>
            <a:endParaRPr lang="en-US" sz="29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8313452" y="6792337"/>
            <a:ext cx="1468873" cy="14688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494829" y="6849487"/>
            <a:ext cx="967467" cy="1174610"/>
          </a:xfrm>
          <a:custGeom>
            <a:avLst/>
            <a:gdLst/>
            <a:ahLst/>
            <a:cxnLst/>
            <a:rect l="l" t="t" r="r" b="b"/>
            <a:pathLst>
              <a:path w="967467" h="1174610">
                <a:moveTo>
                  <a:pt x="0" y="0"/>
                </a:moveTo>
                <a:lnTo>
                  <a:pt x="967467" y="0"/>
                </a:lnTo>
                <a:lnTo>
                  <a:pt x="967467" y="1174610"/>
                </a:lnTo>
                <a:lnTo>
                  <a:pt x="0" y="1174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015340" y="6849487"/>
            <a:ext cx="726301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Mengembangkan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teknologi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informasi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9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komunikasi</a:t>
            </a: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modern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01285" y="596278"/>
            <a:ext cx="4927712" cy="864844"/>
          </a:xfrm>
          <a:custGeom>
            <a:avLst/>
            <a:gdLst/>
            <a:ahLst/>
            <a:cxnLst/>
            <a:rect l="l" t="t" r="r" b="b"/>
            <a:pathLst>
              <a:path w="4927712" h="864844">
                <a:moveTo>
                  <a:pt x="0" y="0"/>
                </a:moveTo>
                <a:lnTo>
                  <a:pt x="4927712" y="0"/>
                </a:lnTo>
                <a:lnTo>
                  <a:pt x="4927712" y="864844"/>
                </a:lnTo>
                <a:lnTo>
                  <a:pt x="0" y="864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6988776" y="5084956"/>
            <a:ext cx="3718780" cy="0"/>
          </a:xfrm>
          <a:prstGeom prst="line">
            <a:avLst/>
          </a:prstGeom>
          <a:ln w="104775" cap="flat">
            <a:solidFill>
              <a:srgbClr val="FFD9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8082337" y="1980118"/>
            <a:ext cx="1531657" cy="15316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2337" y="4377671"/>
            <a:ext cx="1531657" cy="153165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2337" y="6775224"/>
            <a:ext cx="1531657" cy="153165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44394" y="2214134"/>
            <a:ext cx="1007543" cy="1063625"/>
          </a:xfrm>
          <a:custGeom>
            <a:avLst/>
            <a:gdLst/>
            <a:ahLst/>
            <a:cxnLst/>
            <a:rect l="l" t="t" r="r" b="b"/>
            <a:pathLst>
              <a:path w="1007543" h="1063625">
                <a:moveTo>
                  <a:pt x="0" y="0"/>
                </a:moveTo>
                <a:lnTo>
                  <a:pt x="1007543" y="0"/>
                </a:lnTo>
                <a:lnTo>
                  <a:pt x="1007543" y="1063626"/>
                </a:lnTo>
                <a:lnTo>
                  <a:pt x="0" y="10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56952" y="4678075"/>
            <a:ext cx="982428" cy="930851"/>
          </a:xfrm>
          <a:custGeom>
            <a:avLst/>
            <a:gdLst/>
            <a:ahLst/>
            <a:cxnLst/>
            <a:rect l="l" t="t" r="r" b="b"/>
            <a:pathLst>
              <a:path w="982428" h="930851">
                <a:moveTo>
                  <a:pt x="0" y="0"/>
                </a:moveTo>
                <a:lnTo>
                  <a:pt x="982428" y="0"/>
                </a:lnTo>
                <a:lnTo>
                  <a:pt x="982428" y="930850"/>
                </a:lnTo>
                <a:lnTo>
                  <a:pt x="0" y="930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33184" y="7034498"/>
            <a:ext cx="1029964" cy="1013110"/>
          </a:xfrm>
          <a:custGeom>
            <a:avLst/>
            <a:gdLst/>
            <a:ahLst/>
            <a:cxnLst/>
            <a:rect l="l" t="t" r="r" b="b"/>
            <a:pathLst>
              <a:path w="1029964" h="1013110">
                <a:moveTo>
                  <a:pt x="0" y="0"/>
                </a:moveTo>
                <a:lnTo>
                  <a:pt x="1029964" y="0"/>
                </a:lnTo>
                <a:lnTo>
                  <a:pt x="1029964" y="1013110"/>
                </a:lnTo>
                <a:lnTo>
                  <a:pt x="0" y="101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09761" y="4339571"/>
            <a:ext cx="661535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JENIS PEMBAYARAN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29294" y="1846768"/>
            <a:ext cx="7743659" cy="257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Pembayaran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PPDB (Include DPP, DKPD,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Seragam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SPP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)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pelunasan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biaya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PPDB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sesuai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Assesment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sudah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di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lakukan</a:t>
            </a:r>
            <a:endParaRPr lang="en-US" sz="29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829294" y="4422746"/>
            <a:ext cx="7743659" cy="205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Pembayaran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SPP (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berlaku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Juli-Juni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setiap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pelajaran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mulai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dari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r>
              <a:rPr lang="en-US" sz="29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X - XII)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29294" y="6275517"/>
            <a:ext cx="7743659" cy="3977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DKPD (Dana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Kegiatan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Didik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merupakan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dana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kegiatan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dibayarkan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setiap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saat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kenaikan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bisa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diangsur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waktu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ditentukan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untuk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membiayai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segala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kegiatan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peserta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didik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kurun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waktu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endParaRPr lang="en-US" sz="28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8795778" y="2970747"/>
            <a:ext cx="0" cy="3718780"/>
          </a:xfrm>
          <a:prstGeom prst="line">
            <a:avLst/>
          </a:prstGeom>
          <a:ln w="104775" cap="flat">
            <a:solidFill>
              <a:srgbClr val="FFD9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8082337" y="1980118"/>
            <a:ext cx="1531657" cy="15316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2337" y="5923699"/>
            <a:ext cx="1531657" cy="153165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344394" y="2214134"/>
            <a:ext cx="1007543" cy="1063625"/>
          </a:xfrm>
          <a:custGeom>
            <a:avLst/>
            <a:gdLst/>
            <a:ahLst/>
            <a:cxnLst/>
            <a:rect l="l" t="t" r="r" b="b"/>
            <a:pathLst>
              <a:path w="1007543" h="1063625">
                <a:moveTo>
                  <a:pt x="0" y="0"/>
                </a:moveTo>
                <a:lnTo>
                  <a:pt x="1007543" y="0"/>
                </a:lnTo>
                <a:lnTo>
                  <a:pt x="1007543" y="1063626"/>
                </a:lnTo>
                <a:lnTo>
                  <a:pt x="0" y="10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56952" y="6224102"/>
            <a:ext cx="982428" cy="930851"/>
          </a:xfrm>
          <a:custGeom>
            <a:avLst/>
            <a:gdLst/>
            <a:ahLst/>
            <a:cxnLst/>
            <a:rect l="l" t="t" r="r" b="b"/>
            <a:pathLst>
              <a:path w="982428" h="930851">
                <a:moveTo>
                  <a:pt x="0" y="0"/>
                </a:moveTo>
                <a:lnTo>
                  <a:pt x="982428" y="0"/>
                </a:lnTo>
                <a:lnTo>
                  <a:pt x="982428" y="930851"/>
                </a:lnTo>
                <a:lnTo>
                  <a:pt x="0" y="930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09761" y="4339571"/>
            <a:ext cx="6615351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METODE PEMBAYARAN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29294" y="2484338"/>
            <a:ext cx="7743659" cy="59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TUNAI MELALUI BENDAHARA SEKOLAH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40249" y="5610775"/>
            <a:ext cx="7743659" cy="233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Virtual Account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Muamalat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( Transfer Via 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rekening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masing-masing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siswa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dg 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menambahkan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2000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tiap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kali transfer 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admin VA))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rot="5400000">
            <a:off x="6988776" y="5084956"/>
            <a:ext cx="3718780" cy="0"/>
          </a:xfrm>
          <a:prstGeom prst="line">
            <a:avLst/>
          </a:prstGeom>
          <a:ln w="104775" cap="flat">
            <a:solidFill>
              <a:srgbClr val="FFD9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8082337" y="1980118"/>
            <a:ext cx="1531657" cy="153165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82337" y="4377671"/>
            <a:ext cx="1531657" cy="153165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82337" y="6775224"/>
            <a:ext cx="1531657" cy="153165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344394" y="2214134"/>
            <a:ext cx="1007543" cy="1063625"/>
          </a:xfrm>
          <a:custGeom>
            <a:avLst/>
            <a:gdLst/>
            <a:ahLst/>
            <a:cxnLst/>
            <a:rect l="l" t="t" r="r" b="b"/>
            <a:pathLst>
              <a:path w="1007543" h="1063625">
                <a:moveTo>
                  <a:pt x="0" y="0"/>
                </a:moveTo>
                <a:lnTo>
                  <a:pt x="1007543" y="0"/>
                </a:lnTo>
                <a:lnTo>
                  <a:pt x="1007543" y="1063626"/>
                </a:lnTo>
                <a:lnTo>
                  <a:pt x="0" y="1063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56952" y="4678075"/>
            <a:ext cx="982428" cy="930851"/>
          </a:xfrm>
          <a:custGeom>
            <a:avLst/>
            <a:gdLst/>
            <a:ahLst/>
            <a:cxnLst/>
            <a:rect l="l" t="t" r="r" b="b"/>
            <a:pathLst>
              <a:path w="982428" h="930851">
                <a:moveTo>
                  <a:pt x="0" y="0"/>
                </a:moveTo>
                <a:lnTo>
                  <a:pt x="982428" y="0"/>
                </a:lnTo>
                <a:lnTo>
                  <a:pt x="982428" y="930850"/>
                </a:lnTo>
                <a:lnTo>
                  <a:pt x="0" y="930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33184" y="7034498"/>
            <a:ext cx="1029964" cy="1013110"/>
          </a:xfrm>
          <a:custGeom>
            <a:avLst/>
            <a:gdLst/>
            <a:ahLst/>
            <a:cxnLst/>
            <a:rect l="l" t="t" r="r" b="b"/>
            <a:pathLst>
              <a:path w="1029964" h="1013110">
                <a:moveTo>
                  <a:pt x="0" y="0"/>
                </a:moveTo>
                <a:lnTo>
                  <a:pt x="1029964" y="0"/>
                </a:lnTo>
                <a:lnTo>
                  <a:pt x="1029964" y="1013110"/>
                </a:lnTo>
                <a:lnTo>
                  <a:pt x="0" y="101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09761" y="4339571"/>
            <a:ext cx="6615351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WAKTU PEMBAYARAN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29294" y="2343676"/>
            <a:ext cx="7743659" cy="169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BIAYA PPDB (DPP, DKPD,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Seragam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SPP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Juli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2024)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awal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masuk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</a:t>
            </a:r>
            <a:r>
              <a:rPr lang="en-US" sz="32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X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481720" y="525983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829294" y="4403696"/>
            <a:ext cx="7743659" cy="1754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.SPP : paling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lambat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pada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tanggal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10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setiap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bulannya</a:t>
            </a:r>
            <a:endParaRPr lang="en-US" sz="33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62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829294" y="6679974"/>
            <a:ext cx="7743659" cy="291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DKPD/DKS :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Pembayaran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awal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Juli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pelunasan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bulan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September (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ketentuan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sesuai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edaran</a:t>
            </a:r>
            <a:r>
              <a:rPr lang="en-US" sz="33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endParaRPr lang="en-US" sz="33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62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681584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51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GERAKAN FILANTROPI </a:t>
            </a:r>
          </a:p>
        </p:txBody>
      </p:sp>
      <p:sp>
        <p:nvSpPr>
          <p:cNvPr id="3" name="Freeform 3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80852" y="320476"/>
            <a:ext cx="2963148" cy="2092723"/>
          </a:xfrm>
          <a:custGeom>
            <a:avLst/>
            <a:gdLst/>
            <a:ahLst/>
            <a:cxnLst/>
            <a:rect l="l" t="t" r="r" b="b"/>
            <a:pathLst>
              <a:path w="2963148" h="2092723">
                <a:moveTo>
                  <a:pt x="0" y="0"/>
                </a:moveTo>
                <a:lnTo>
                  <a:pt x="2963148" y="0"/>
                </a:lnTo>
                <a:lnTo>
                  <a:pt x="2963148" y="2092723"/>
                </a:lnTo>
                <a:lnTo>
                  <a:pt x="0" y="209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845237"/>
            <a:ext cx="7776387" cy="669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1"/>
              </a:lnSpc>
            </a:pPr>
            <a:r>
              <a:rPr lang="en-US" sz="316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PELAKSANAAN</a:t>
            </a:r>
          </a:p>
          <a:p>
            <a:pPr algn="just">
              <a:lnSpc>
                <a:spcPts val="3801"/>
              </a:lnSpc>
            </a:pP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SENIN - KAMIS DI KELAS MASING DAN AKAN DI </a:t>
            </a:r>
            <a:r>
              <a:rPr lang="en-US" sz="3167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COLLECT 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OLEH IPM PR SMAMSATU</a:t>
            </a:r>
          </a:p>
          <a:p>
            <a:pPr algn="just">
              <a:lnSpc>
                <a:spcPts val="3801"/>
              </a:lnSpc>
            </a:pPr>
            <a:endParaRPr lang="en-US" sz="316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801"/>
              </a:lnSpc>
            </a:pPr>
            <a:r>
              <a:rPr lang="en-US" sz="316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BESARAN</a:t>
            </a:r>
          </a:p>
          <a:p>
            <a:pPr algn="just">
              <a:lnSpc>
                <a:spcPts val="3801"/>
              </a:lnSpc>
            </a:pP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Rp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 1.000,- PER HARI </a:t>
            </a:r>
          </a:p>
          <a:p>
            <a:pPr algn="just">
              <a:lnSpc>
                <a:spcPts val="3801"/>
              </a:lnSpc>
            </a:pPr>
            <a:endParaRPr lang="en-US" sz="316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801"/>
              </a:lnSpc>
            </a:pPr>
            <a:r>
              <a:rPr lang="en-US" sz="316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PENYALURAN</a:t>
            </a:r>
          </a:p>
          <a:p>
            <a:pPr marL="683942" lvl="1" indent="-341971" algn="just">
              <a:lnSpc>
                <a:spcPts val="3801"/>
              </a:lnSpc>
              <a:buFont typeface="Arial"/>
              <a:buChar char="•"/>
            </a:pP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20%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Lazismu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PDM Gresik</a:t>
            </a:r>
          </a:p>
          <a:p>
            <a:pPr marL="683942" lvl="1" indent="-341971" algn="just">
              <a:lnSpc>
                <a:spcPts val="3801"/>
              </a:lnSpc>
              <a:buFont typeface="Arial"/>
              <a:buChar char="•"/>
            </a:pP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40%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Peningkatan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layan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kualitas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endParaRPr lang="en-US" sz="316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83942" lvl="1" indent="-341971" algn="just">
              <a:lnSpc>
                <a:spcPts val="3801"/>
              </a:lnSpc>
              <a:buFont typeface="Arial"/>
              <a:buChar char="•"/>
            </a:pP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20% Pendidikan</a:t>
            </a:r>
          </a:p>
          <a:p>
            <a:pPr marL="683942" lvl="1" indent="-341971" algn="just">
              <a:lnSpc>
                <a:spcPts val="3801"/>
              </a:lnSpc>
              <a:buFont typeface="Arial"/>
              <a:buChar char="•"/>
            </a:pP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20%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Sosial</a:t>
            </a:r>
            <a:r>
              <a:rPr lang="en-US" sz="316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67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kemanusiaan</a:t>
            </a:r>
            <a:endParaRPr lang="en-US" sz="3167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13656" y="4191000"/>
            <a:ext cx="8328375" cy="506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0"/>
              </a:lnSpc>
            </a:pPr>
            <a:r>
              <a:rPr lang="en-US" sz="275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MANFAAT</a:t>
            </a: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Membentuk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kebiasaan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berinfaq</a:t>
            </a:r>
            <a:endParaRPr lang="en-US" sz="27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Menciptakan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generasi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muda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yang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peduli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berempati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Membangun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kesadaran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tentang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masalah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social yang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disekitar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kita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.(Kita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memiliki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penting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dalam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membantu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orang lain dan</a:t>
            </a: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memberikan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kontribusi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positif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Mengembangkan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ketrampilan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social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seperti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kerja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tim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komunikasi,negosiasi</a:t>
            </a:r>
            <a:r>
              <a:rPr lang="en-US" sz="275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75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kepemimpinan</a:t>
            </a:r>
            <a:endParaRPr lang="en-US" sz="275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468277" y="320476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513656" y="2173015"/>
            <a:ext cx="8328375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>
                <a:solidFill>
                  <a:srgbClr val="F73700"/>
                </a:solidFill>
                <a:latin typeface="Poppins Bold"/>
                <a:ea typeface="Poppins Bold"/>
                <a:cs typeface="Poppins Bold"/>
                <a:sym typeface="Poppins Bold"/>
              </a:rPr>
              <a:t>ADA KURANG LEBIH 20% PESERTA DIDK YANG KURANG BERUNTUNG</a:t>
            </a:r>
          </a:p>
          <a:p>
            <a:pPr marL="595525" lvl="1" indent="-297762" algn="just">
              <a:lnSpc>
                <a:spcPts val="3310"/>
              </a:lnSpc>
              <a:buFont typeface="Arial"/>
              <a:buChar char="•"/>
            </a:pPr>
            <a:r>
              <a:rPr lang="en-US" sz="2758" dirty="0">
                <a:solidFill>
                  <a:srgbClr val="F73700"/>
                </a:solidFill>
                <a:latin typeface="Poppins Bold"/>
                <a:ea typeface="Poppins Bold"/>
                <a:cs typeface="Poppins Bold"/>
                <a:sym typeface="Poppins Bold"/>
              </a:rPr>
              <a:t>ADA PESERTA DIDIK LAIN YANG PERLU ULURAN KEBAIKAN KITA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332430">
            <a:off x="10361167" y="-2667775"/>
            <a:ext cx="333700" cy="7948406"/>
            <a:chOff x="0" y="0"/>
            <a:chExt cx="87888" cy="2093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888" cy="2093407"/>
            </a:xfrm>
            <a:custGeom>
              <a:avLst/>
              <a:gdLst/>
              <a:ahLst/>
              <a:cxnLst/>
              <a:rect l="l" t="t" r="r" b="b"/>
              <a:pathLst>
                <a:path w="87888" h="2093407">
                  <a:moveTo>
                    <a:pt x="0" y="0"/>
                  </a:moveTo>
                  <a:lnTo>
                    <a:pt x="87888" y="0"/>
                  </a:lnTo>
                  <a:lnTo>
                    <a:pt x="87888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7888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328133">
            <a:off x="9338764" y="7494556"/>
            <a:ext cx="7296263" cy="1639659"/>
          </a:xfrm>
          <a:custGeom>
            <a:avLst/>
            <a:gdLst/>
            <a:ahLst/>
            <a:cxnLst/>
            <a:rect l="l" t="t" r="r" b="b"/>
            <a:pathLst>
              <a:path w="7296263" h="1639659">
                <a:moveTo>
                  <a:pt x="0" y="0"/>
                </a:moveTo>
                <a:lnTo>
                  <a:pt x="7296263" y="0"/>
                </a:lnTo>
                <a:lnTo>
                  <a:pt x="7296263" y="1639659"/>
                </a:lnTo>
                <a:lnTo>
                  <a:pt x="0" y="163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3242" b="-47711"/>
            </a:stretch>
          </a:blipFill>
        </p:spPr>
      </p:sp>
      <p:grpSp>
        <p:nvGrpSpPr>
          <p:cNvPr id="6" name="Group 6"/>
          <p:cNvGrpSpPr/>
          <p:nvPr/>
        </p:nvGrpSpPr>
        <p:grpSpPr>
          <a:xfrm rot="-1982695">
            <a:off x="11515192" y="4997596"/>
            <a:ext cx="1272884" cy="7948406"/>
            <a:chOff x="0" y="0"/>
            <a:chExt cx="335245" cy="20934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100000">
            <a:off x="7566331" y="6142920"/>
            <a:ext cx="4874793" cy="1065701"/>
          </a:xfrm>
          <a:custGeom>
            <a:avLst/>
            <a:gdLst/>
            <a:ahLst/>
            <a:cxnLst/>
            <a:rect l="l" t="t" r="r" b="b"/>
            <a:pathLst>
              <a:path w="4874793" h="1065701">
                <a:moveTo>
                  <a:pt x="0" y="0"/>
                </a:moveTo>
                <a:lnTo>
                  <a:pt x="4874793" y="0"/>
                </a:lnTo>
                <a:lnTo>
                  <a:pt x="4874793" y="1065702"/>
                </a:lnTo>
                <a:lnTo>
                  <a:pt x="0" y="1065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6892" t="-203373" r="-12780" b="-82738"/>
            </a:stretch>
          </a:blipFill>
        </p:spPr>
      </p:sp>
      <p:sp>
        <p:nvSpPr>
          <p:cNvPr id="10" name="Freeform 10"/>
          <p:cNvSpPr/>
          <p:nvPr/>
        </p:nvSpPr>
        <p:spPr>
          <a:xfrm rot="7883962">
            <a:off x="9427823" y="1108417"/>
            <a:ext cx="7296263" cy="1639659"/>
          </a:xfrm>
          <a:custGeom>
            <a:avLst/>
            <a:gdLst/>
            <a:ahLst/>
            <a:cxnLst/>
            <a:rect l="l" t="t" r="r" b="b"/>
            <a:pathLst>
              <a:path w="7296263" h="1639659">
                <a:moveTo>
                  <a:pt x="0" y="0"/>
                </a:moveTo>
                <a:lnTo>
                  <a:pt x="7296263" y="0"/>
                </a:lnTo>
                <a:lnTo>
                  <a:pt x="7296263" y="1639659"/>
                </a:lnTo>
                <a:lnTo>
                  <a:pt x="0" y="163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3242" b="-47711"/>
            </a:stretch>
          </a:blipFill>
        </p:spPr>
      </p:sp>
      <p:grpSp>
        <p:nvGrpSpPr>
          <p:cNvPr id="11" name="Group 11"/>
          <p:cNvGrpSpPr/>
          <p:nvPr/>
        </p:nvGrpSpPr>
        <p:grpSpPr>
          <a:xfrm rot="2348597">
            <a:off x="12091432" y="-3230784"/>
            <a:ext cx="1272884" cy="7948406"/>
            <a:chOff x="0" y="0"/>
            <a:chExt cx="335245" cy="20934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982695">
            <a:off x="8895447" y="5657099"/>
            <a:ext cx="1272884" cy="7948406"/>
            <a:chOff x="0" y="0"/>
            <a:chExt cx="335245" cy="20934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982695">
            <a:off x="10602125" y="5401032"/>
            <a:ext cx="333700" cy="7948406"/>
            <a:chOff x="0" y="0"/>
            <a:chExt cx="87888" cy="209340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888" cy="2093407"/>
            </a:xfrm>
            <a:custGeom>
              <a:avLst/>
              <a:gdLst/>
              <a:ahLst/>
              <a:cxnLst/>
              <a:rect l="l" t="t" r="r" b="b"/>
              <a:pathLst>
                <a:path w="87888" h="2093407">
                  <a:moveTo>
                    <a:pt x="0" y="0"/>
                  </a:moveTo>
                  <a:lnTo>
                    <a:pt x="87888" y="0"/>
                  </a:lnTo>
                  <a:lnTo>
                    <a:pt x="87888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7888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 rot="-7385849">
            <a:off x="8646170" y="9181349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rot="2700000">
            <a:off x="8403289" y="2830444"/>
            <a:ext cx="3967638" cy="1023195"/>
          </a:xfrm>
          <a:custGeom>
            <a:avLst/>
            <a:gdLst/>
            <a:ahLst/>
            <a:cxnLst/>
            <a:rect l="l" t="t" r="r" b="b"/>
            <a:pathLst>
              <a:path w="3967638" h="1023195">
                <a:moveTo>
                  <a:pt x="0" y="0"/>
                </a:moveTo>
                <a:lnTo>
                  <a:pt x="3967638" y="0"/>
                </a:lnTo>
                <a:lnTo>
                  <a:pt x="3967638" y="1023195"/>
                </a:lnTo>
                <a:lnTo>
                  <a:pt x="0" y="10231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4620" t="-211822" r="-9273" b="-90329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843662" y="2407340"/>
            <a:ext cx="4873849" cy="487384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2348597">
            <a:off x="9437144" y="-3974203"/>
            <a:ext cx="1272884" cy="7948406"/>
            <a:chOff x="0" y="0"/>
            <a:chExt cx="335245" cy="209340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5245" cy="2093407"/>
            </a:xfrm>
            <a:custGeom>
              <a:avLst/>
              <a:gdLst/>
              <a:ahLst/>
              <a:cxnLst/>
              <a:rect l="l" t="t" r="r" b="b"/>
              <a:pathLst>
                <a:path w="335245" h="2093407">
                  <a:moveTo>
                    <a:pt x="0" y="0"/>
                  </a:moveTo>
                  <a:lnTo>
                    <a:pt x="335245" y="0"/>
                  </a:lnTo>
                  <a:lnTo>
                    <a:pt x="335245" y="2093407"/>
                  </a:lnTo>
                  <a:lnTo>
                    <a:pt x="0" y="209340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35245" cy="2131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 rot="-3022058">
            <a:off x="6479386" y="-1905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Freeform 32"/>
          <p:cNvSpPr/>
          <p:nvPr/>
        </p:nvSpPr>
        <p:spPr>
          <a:xfrm>
            <a:off x="1028700" y="8732033"/>
            <a:ext cx="526267" cy="526267"/>
          </a:xfrm>
          <a:custGeom>
            <a:avLst/>
            <a:gdLst/>
            <a:ahLst/>
            <a:cxnLst/>
            <a:rect l="l" t="t" r="r" b="b"/>
            <a:pathLst>
              <a:path w="526267" h="526267">
                <a:moveTo>
                  <a:pt x="0" y="0"/>
                </a:moveTo>
                <a:lnTo>
                  <a:pt x="526267" y="0"/>
                </a:lnTo>
                <a:lnTo>
                  <a:pt x="526267" y="526267"/>
                </a:lnTo>
                <a:lnTo>
                  <a:pt x="0" y="526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711966" y="8737991"/>
            <a:ext cx="5467519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www.smam1gresik.sch.id</a:t>
            </a:r>
          </a:p>
        </p:txBody>
      </p:sp>
      <p:sp>
        <p:nvSpPr>
          <p:cNvPr id="37" name="Freeform 37"/>
          <p:cNvSpPr/>
          <p:nvPr/>
        </p:nvSpPr>
        <p:spPr>
          <a:xfrm>
            <a:off x="221557" y="322992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4"/>
                </a:lnTo>
                <a:lnTo>
                  <a:pt x="0" y="840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48FC08F-65E2-4D27-B883-E77A2FBB9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83" y="525236"/>
            <a:ext cx="10775634" cy="9255746"/>
          </a:xfrm>
          <a:prstGeom prst="rect">
            <a:avLst/>
          </a:prstGeom>
        </p:spPr>
      </p:pic>
      <p:grpSp>
        <p:nvGrpSpPr>
          <p:cNvPr id="46" name="Group 29">
            <a:extLst>
              <a:ext uri="{FF2B5EF4-FFF2-40B4-BE49-F238E27FC236}">
                <a16:creationId xmlns:a16="http://schemas.microsoft.com/office/drawing/2014/main" id="{623FADBF-CEB7-4E75-974A-0B0BE4A00A9C}"/>
              </a:ext>
            </a:extLst>
          </p:cNvPr>
          <p:cNvGrpSpPr/>
          <p:nvPr/>
        </p:nvGrpSpPr>
        <p:grpSpPr>
          <a:xfrm>
            <a:off x="-345012" y="-372789"/>
            <a:ext cx="11522317" cy="8070697"/>
            <a:chOff x="0" y="-38100"/>
            <a:chExt cx="3034684" cy="2125615"/>
          </a:xfrm>
        </p:grpSpPr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id="{BC5FFAE4-703A-4E32-9EA0-D7F5C064E230}"/>
                </a:ext>
              </a:extLst>
            </p:cNvPr>
            <p:cNvSpPr/>
            <p:nvPr/>
          </p:nvSpPr>
          <p:spPr>
            <a:xfrm>
              <a:off x="38644" y="803868"/>
              <a:ext cx="2996040" cy="1283647"/>
            </a:xfrm>
            <a:custGeom>
              <a:avLst/>
              <a:gdLst/>
              <a:ahLst/>
              <a:cxnLst/>
              <a:rect l="l" t="t" r="r" b="b"/>
              <a:pathLst>
                <a:path w="2996040" h="1283647">
                  <a:moveTo>
                    <a:pt x="0" y="0"/>
                  </a:moveTo>
                  <a:lnTo>
                    <a:pt x="2996040" y="0"/>
                  </a:lnTo>
                  <a:lnTo>
                    <a:pt x="2996040" y="1283647"/>
                  </a:lnTo>
                  <a:lnTo>
                    <a:pt x="0" y="1283647"/>
                  </a:ln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48" name="TextBox 31">
              <a:extLst>
                <a:ext uri="{FF2B5EF4-FFF2-40B4-BE49-F238E27FC236}">
                  <a16:creationId xmlns:a16="http://schemas.microsoft.com/office/drawing/2014/main" id="{D4E19F2D-4B21-4790-965A-C80139BF5CE2}"/>
                </a:ext>
              </a:extLst>
            </p:cNvPr>
            <p:cNvSpPr txBox="1"/>
            <p:nvPr/>
          </p:nvSpPr>
          <p:spPr>
            <a:xfrm>
              <a:off x="0" y="-38100"/>
              <a:ext cx="2996039" cy="1321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TextBox 34">
            <a:extLst>
              <a:ext uri="{FF2B5EF4-FFF2-40B4-BE49-F238E27FC236}">
                <a16:creationId xmlns:a16="http://schemas.microsoft.com/office/drawing/2014/main" id="{C90B8689-824A-4B92-BA73-E36CEAE3D7DF}"/>
              </a:ext>
            </a:extLst>
          </p:cNvPr>
          <p:cNvSpPr txBox="1"/>
          <p:nvPr/>
        </p:nvSpPr>
        <p:spPr>
          <a:xfrm>
            <a:off x="1028700" y="3368608"/>
            <a:ext cx="7967760" cy="170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0"/>
              </a:lnSpc>
            </a:pPr>
            <a:r>
              <a:rPr lang="en-US" sz="10534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</a:t>
            </a:r>
          </a:p>
        </p:txBody>
      </p:sp>
      <p:sp>
        <p:nvSpPr>
          <p:cNvPr id="50" name="TextBox 35">
            <a:extLst>
              <a:ext uri="{FF2B5EF4-FFF2-40B4-BE49-F238E27FC236}">
                <a16:creationId xmlns:a16="http://schemas.microsoft.com/office/drawing/2014/main" id="{63BE88D5-C64B-47E4-93B9-7CDE142F8F0B}"/>
              </a:ext>
            </a:extLst>
          </p:cNvPr>
          <p:cNvSpPr txBox="1"/>
          <p:nvPr/>
        </p:nvSpPr>
        <p:spPr>
          <a:xfrm>
            <a:off x="1028700" y="5324254"/>
            <a:ext cx="6841133" cy="53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4"/>
              </a:lnSpc>
              <a:spcBef>
                <a:spcPct val="0"/>
              </a:spcBef>
            </a:pPr>
            <a:r>
              <a:rPr lang="en-US" sz="3328" spc="878" dirty="0">
                <a:solidFill>
                  <a:srgbClr val="FFDE59"/>
                </a:solidFill>
                <a:latin typeface="Poppins"/>
                <a:ea typeface="Poppins"/>
                <a:cs typeface="Poppins"/>
                <a:sym typeface="Poppins"/>
              </a:rPr>
              <a:t>FOR YOUR ATTENTION</a:t>
            </a:r>
          </a:p>
        </p:txBody>
      </p:sp>
      <p:sp>
        <p:nvSpPr>
          <p:cNvPr id="51" name="Freeform 33">
            <a:extLst>
              <a:ext uri="{FF2B5EF4-FFF2-40B4-BE49-F238E27FC236}">
                <a16:creationId xmlns:a16="http://schemas.microsoft.com/office/drawing/2014/main" id="{16B134B0-C154-45B2-922A-9AD2040BF3A7}"/>
              </a:ext>
            </a:extLst>
          </p:cNvPr>
          <p:cNvSpPr/>
          <p:nvPr/>
        </p:nvSpPr>
        <p:spPr>
          <a:xfrm>
            <a:off x="7179485" y="1520328"/>
            <a:ext cx="5439345" cy="9007479"/>
          </a:xfrm>
          <a:custGeom>
            <a:avLst/>
            <a:gdLst/>
            <a:ahLst/>
            <a:cxnLst/>
            <a:rect l="l" t="t" r="r" b="b"/>
            <a:pathLst>
              <a:path w="4994874" h="7525064">
                <a:moveTo>
                  <a:pt x="0" y="0"/>
                </a:moveTo>
                <a:lnTo>
                  <a:pt x="4994874" y="0"/>
                </a:lnTo>
                <a:lnTo>
                  <a:pt x="4994874" y="7525064"/>
                </a:lnTo>
                <a:lnTo>
                  <a:pt x="0" y="7525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5" name="Star: 7 Points 54">
            <a:extLst>
              <a:ext uri="{FF2B5EF4-FFF2-40B4-BE49-F238E27FC236}">
                <a16:creationId xmlns:a16="http://schemas.microsoft.com/office/drawing/2014/main" id="{CF9122A6-5B0D-420D-B9E4-4D1FF10C141B}"/>
              </a:ext>
            </a:extLst>
          </p:cNvPr>
          <p:cNvSpPr/>
          <p:nvPr/>
        </p:nvSpPr>
        <p:spPr>
          <a:xfrm>
            <a:off x="10031471" y="277911"/>
            <a:ext cx="4172686" cy="3327383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2" name="Group 39">
            <a:extLst>
              <a:ext uri="{FF2B5EF4-FFF2-40B4-BE49-F238E27FC236}">
                <a16:creationId xmlns:a16="http://schemas.microsoft.com/office/drawing/2014/main" id="{9484A1A7-64E8-4A77-A530-2D0AA428F05F}"/>
              </a:ext>
            </a:extLst>
          </p:cNvPr>
          <p:cNvGrpSpPr/>
          <p:nvPr/>
        </p:nvGrpSpPr>
        <p:grpSpPr>
          <a:xfrm>
            <a:off x="10588462" y="1177960"/>
            <a:ext cx="2921411" cy="1929715"/>
            <a:chOff x="67487" y="329241"/>
            <a:chExt cx="3550921" cy="2572952"/>
          </a:xfrm>
        </p:grpSpPr>
        <p:sp>
          <p:nvSpPr>
            <p:cNvPr id="53" name="TextBox 40">
              <a:extLst>
                <a:ext uri="{FF2B5EF4-FFF2-40B4-BE49-F238E27FC236}">
                  <a16:creationId xmlns:a16="http://schemas.microsoft.com/office/drawing/2014/main" id="{52D83632-AA5C-4B25-801E-019BC26615F2}"/>
                </a:ext>
              </a:extLst>
            </p:cNvPr>
            <p:cNvSpPr txBox="1"/>
            <p:nvPr/>
          </p:nvSpPr>
          <p:spPr>
            <a:xfrm rot="21007540">
              <a:off x="67487" y="329241"/>
              <a:ext cx="3550921" cy="854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76"/>
                </a:lnSpc>
                <a:spcBef>
                  <a:spcPct val="0"/>
                </a:spcBef>
              </a:pPr>
              <a:r>
                <a:rPr lang="en-US" sz="4976" dirty="0">
                  <a:solidFill>
                    <a:srgbClr val="FF000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BAHAGIA</a:t>
              </a:r>
            </a:p>
          </p:txBody>
        </p:sp>
        <p:sp>
          <p:nvSpPr>
            <p:cNvPr id="54" name="TextBox 41">
              <a:extLst>
                <a:ext uri="{FF2B5EF4-FFF2-40B4-BE49-F238E27FC236}">
                  <a16:creationId xmlns:a16="http://schemas.microsoft.com/office/drawing/2014/main" id="{85D9896C-4431-4023-AC86-EF3E6749A795}"/>
                </a:ext>
              </a:extLst>
            </p:cNvPr>
            <p:cNvSpPr txBox="1"/>
            <p:nvPr/>
          </p:nvSpPr>
          <p:spPr>
            <a:xfrm rot="21084639">
              <a:off x="557314" y="1363311"/>
              <a:ext cx="2755411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8"/>
                </a:lnSpc>
                <a:spcBef>
                  <a:spcPct val="0"/>
                </a:spcBef>
              </a:pPr>
              <a:r>
                <a:rPr lang="en-US" sz="4478" dirty="0">
                  <a:solidFill>
                    <a:srgbClr val="0070C0"/>
                  </a:solidFill>
                  <a:latin typeface="Bukhari Script"/>
                  <a:ea typeface="Bukhari Script"/>
                  <a:cs typeface="Bukhari Script"/>
                  <a:sym typeface="Bukhari Script"/>
                </a:rPr>
                <a:t>ITU PENTING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1270" y="2673662"/>
            <a:ext cx="6304301" cy="1684615"/>
            <a:chOff x="0" y="0"/>
            <a:chExt cx="2118204" cy="566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8204" cy="566020"/>
            </a:xfrm>
            <a:custGeom>
              <a:avLst/>
              <a:gdLst/>
              <a:ahLst/>
              <a:cxnLst/>
              <a:rect l="l" t="t" r="r" b="b"/>
              <a:pathLst>
                <a:path w="2118204" h="566020">
                  <a:moveTo>
                    <a:pt x="38069" y="0"/>
                  </a:moveTo>
                  <a:lnTo>
                    <a:pt x="2080135" y="0"/>
                  </a:lnTo>
                  <a:cubicBezTo>
                    <a:pt x="2101160" y="0"/>
                    <a:pt x="2118204" y="17044"/>
                    <a:pt x="2118204" y="38069"/>
                  </a:cubicBezTo>
                  <a:lnTo>
                    <a:pt x="2118204" y="527950"/>
                  </a:lnTo>
                  <a:cubicBezTo>
                    <a:pt x="2118204" y="548975"/>
                    <a:pt x="2101160" y="566020"/>
                    <a:pt x="2080135" y="566020"/>
                  </a:cubicBezTo>
                  <a:lnTo>
                    <a:pt x="38069" y="566020"/>
                  </a:lnTo>
                  <a:cubicBezTo>
                    <a:pt x="17044" y="566020"/>
                    <a:pt x="0" y="548975"/>
                    <a:pt x="0" y="527950"/>
                  </a:cubicBezTo>
                  <a:lnTo>
                    <a:pt x="0" y="38069"/>
                  </a:lnTo>
                  <a:cubicBezTo>
                    <a:pt x="0" y="17044"/>
                    <a:pt x="17044" y="0"/>
                    <a:pt x="380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18204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01111" y="2510008"/>
            <a:ext cx="6928658" cy="1684615"/>
            <a:chOff x="0" y="0"/>
            <a:chExt cx="2327984" cy="566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7984" cy="566020"/>
            </a:xfrm>
            <a:custGeom>
              <a:avLst/>
              <a:gdLst/>
              <a:ahLst/>
              <a:cxnLst/>
              <a:rect l="l" t="t" r="r" b="b"/>
              <a:pathLst>
                <a:path w="2327984" h="566020">
                  <a:moveTo>
                    <a:pt x="34639" y="0"/>
                  </a:moveTo>
                  <a:lnTo>
                    <a:pt x="2293345" y="0"/>
                  </a:lnTo>
                  <a:cubicBezTo>
                    <a:pt x="2312476" y="0"/>
                    <a:pt x="2327984" y="15508"/>
                    <a:pt x="2327984" y="34639"/>
                  </a:cubicBezTo>
                  <a:lnTo>
                    <a:pt x="2327984" y="531381"/>
                  </a:lnTo>
                  <a:cubicBezTo>
                    <a:pt x="2327984" y="540568"/>
                    <a:pt x="2324334" y="549378"/>
                    <a:pt x="2317838" y="555874"/>
                  </a:cubicBezTo>
                  <a:cubicBezTo>
                    <a:pt x="2311342" y="562370"/>
                    <a:pt x="2302532" y="566020"/>
                    <a:pt x="2293345" y="566020"/>
                  </a:cubicBezTo>
                  <a:lnTo>
                    <a:pt x="34639" y="566020"/>
                  </a:lnTo>
                  <a:cubicBezTo>
                    <a:pt x="15508" y="566020"/>
                    <a:pt x="0" y="550511"/>
                    <a:pt x="0" y="531381"/>
                  </a:cubicBezTo>
                  <a:lnTo>
                    <a:pt x="0" y="34639"/>
                  </a:lnTo>
                  <a:cubicBezTo>
                    <a:pt x="0" y="15508"/>
                    <a:pt x="15508" y="0"/>
                    <a:pt x="3463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27984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0506" y="4767852"/>
            <a:ext cx="6085065" cy="1684615"/>
            <a:chOff x="0" y="0"/>
            <a:chExt cx="2044542" cy="566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4542" cy="566020"/>
            </a:xfrm>
            <a:custGeom>
              <a:avLst/>
              <a:gdLst/>
              <a:ahLst/>
              <a:cxnLst/>
              <a:rect l="l" t="t" r="r" b="b"/>
              <a:pathLst>
                <a:path w="2044542" h="566020">
                  <a:moveTo>
                    <a:pt x="39441" y="0"/>
                  </a:moveTo>
                  <a:lnTo>
                    <a:pt x="2005101" y="0"/>
                  </a:lnTo>
                  <a:cubicBezTo>
                    <a:pt x="2026884" y="0"/>
                    <a:pt x="2044542" y="17658"/>
                    <a:pt x="2044542" y="39441"/>
                  </a:cubicBezTo>
                  <a:lnTo>
                    <a:pt x="2044542" y="526579"/>
                  </a:lnTo>
                  <a:cubicBezTo>
                    <a:pt x="2044542" y="548361"/>
                    <a:pt x="2026884" y="566020"/>
                    <a:pt x="2005101" y="566020"/>
                  </a:cubicBezTo>
                  <a:lnTo>
                    <a:pt x="39441" y="566020"/>
                  </a:lnTo>
                  <a:cubicBezTo>
                    <a:pt x="17658" y="566020"/>
                    <a:pt x="0" y="548361"/>
                    <a:pt x="0" y="526579"/>
                  </a:cubicBezTo>
                  <a:lnTo>
                    <a:pt x="0" y="39441"/>
                  </a:lnTo>
                  <a:cubicBezTo>
                    <a:pt x="0" y="17658"/>
                    <a:pt x="17658" y="0"/>
                    <a:pt x="394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44542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10501" y="4447784"/>
            <a:ext cx="6819267" cy="1684615"/>
            <a:chOff x="0" y="0"/>
            <a:chExt cx="2291229" cy="5660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91229" cy="566020"/>
            </a:xfrm>
            <a:custGeom>
              <a:avLst/>
              <a:gdLst/>
              <a:ahLst/>
              <a:cxnLst/>
              <a:rect l="l" t="t" r="r" b="b"/>
              <a:pathLst>
                <a:path w="2291229" h="566020">
                  <a:moveTo>
                    <a:pt x="35194" y="0"/>
                  </a:moveTo>
                  <a:lnTo>
                    <a:pt x="2256035" y="0"/>
                  </a:lnTo>
                  <a:cubicBezTo>
                    <a:pt x="2275472" y="0"/>
                    <a:pt x="2291229" y="15757"/>
                    <a:pt x="2291229" y="35194"/>
                  </a:cubicBezTo>
                  <a:lnTo>
                    <a:pt x="2291229" y="530825"/>
                  </a:lnTo>
                  <a:cubicBezTo>
                    <a:pt x="2291229" y="550263"/>
                    <a:pt x="2275472" y="566020"/>
                    <a:pt x="2256035" y="566020"/>
                  </a:cubicBezTo>
                  <a:lnTo>
                    <a:pt x="35194" y="566020"/>
                  </a:lnTo>
                  <a:cubicBezTo>
                    <a:pt x="15757" y="566020"/>
                    <a:pt x="0" y="550263"/>
                    <a:pt x="0" y="530825"/>
                  </a:cubicBezTo>
                  <a:lnTo>
                    <a:pt x="0" y="35194"/>
                  </a:lnTo>
                  <a:cubicBezTo>
                    <a:pt x="0" y="15757"/>
                    <a:pt x="15757" y="0"/>
                    <a:pt x="351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91229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506" y="6709496"/>
            <a:ext cx="6085065" cy="1684615"/>
            <a:chOff x="0" y="0"/>
            <a:chExt cx="2044542" cy="5660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44542" cy="566020"/>
            </a:xfrm>
            <a:custGeom>
              <a:avLst/>
              <a:gdLst/>
              <a:ahLst/>
              <a:cxnLst/>
              <a:rect l="l" t="t" r="r" b="b"/>
              <a:pathLst>
                <a:path w="2044542" h="566020">
                  <a:moveTo>
                    <a:pt x="39441" y="0"/>
                  </a:moveTo>
                  <a:lnTo>
                    <a:pt x="2005101" y="0"/>
                  </a:lnTo>
                  <a:cubicBezTo>
                    <a:pt x="2026884" y="0"/>
                    <a:pt x="2044542" y="17658"/>
                    <a:pt x="2044542" y="39441"/>
                  </a:cubicBezTo>
                  <a:lnTo>
                    <a:pt x="2044542" y="526579"/>
                  </a:lnTo>
                  <a:cubicBezTo>
                    <a:pt x="2044542" y="548361"/>
                    <a:pt x="2026884" y="566020"/>
                    <a:pt x="2005101" y="566020"/>
                  </a:cubicBezTo>
                  <a:lnTo>
                    <a:pt x="39441" y="566020"/>
                  </a:lnTo>
                  <a:cubicBezTo>
                    <a:pt x="17658" y="566020"/>
                    <a:pt x="0" y="548361"/>
                    <a:pt x="0" y="526579"/>
                  </a:cubicBezTo>
                  <a:lnTo>
                    <a:pt x="0" y="39441"/>
                  </a:lnTo>
                  <a:cubicBezTo>
                    <a:pt x="0" y="17658"/>
                    <a:pt x="17658" y="0"/>
                    <a:pt x="394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44542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10501" y="6389428"/>
            <a:ext cx="6819267" cy="3200911"/>
            <a:chOff x="0" y="0"/>
            <a:chExt cx="2291229" cy="107548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91229" cy="1075485"/>
            </a:xfrm>
            <a:custGeom>
              <a:avLst/>
              <a:gdLst/>
              <a:ahLst/>
              <a:cxnLst/>
              <a:rect l="l" t="t" r="r" b="b"/>
              <a:pathLst>
                <a:path w="2291229" h="1075485">
                  <a:moveTo>
                    <a:pt x="35194" y="0"/>
                  </a:moveTo>
                  <a:lnTo>
                    <a:pt x="2256035" y="0"/>
                  </a:lnTo>
                  <a:cubicBezTo>
                    <a:pt x="2275472" y="0"/>
                    <a:pt x="2291229" y="15757"/>
                    <a:pt x="2291229" y="35194"/>
                  </a:cubicBezTo>
                  <a:lnTo>
                    <a:pt x="2291229" y="1040291"/>
                  </a:lnTo>
                  <a:cubicBezTo>
                    <a:pt x="2291229" y="1059728"/>
                    <a:pt x="2275472" y="1075485"/>
                    <a:pt x="2256035" y="1075485"/>
                  </a:cubicBezTo>
                  <a:lnTo>
                    <a:pt x="35194" y="1075485"/>
                  </a:lnTo>
                  <a:cubicBezTo>
                    <a:pt x="15757" y="1075485"/>
                    <a:pt x="0" y="1059728"/>
                    <a:pt x="0" y="1040291"/>
                  </a:cubicBezTo>
                  <a:lnTo>
                    <a:pt x="0" y="35194"/>
                  </a:lnTo>
                  <a:cubicBezTo>
                    <a:pt x="0" y="15757"/>
                    <a:pt x="15757" y="0"/>
                    <a:pt x="351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291229" cy="1113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6131" y="2753119"/>
            <a:ext cx="1114221" cy="111422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144000" y="2795204"/>
            <a:ext cx="1114221" cy="111422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5053049"/>
            <a:ext cx="1114221" cy="111422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144000" y="4732981"/>
            <a:ext cx="1114221" cy="111422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6994693"/>
            <a:ext cx="1114221" cy="111422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144000" y="6674625"/>
            <a:ext cx="1114221" cy="111422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 flipH="1">
            <a:off x="11673300" y="8767049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7315200" y="0"/>
                </a:moveTo>
                <a:lnTo>
                  <a:pt x="0" y="0"/>
                </a:lnTo>
                <a:lnTo>
                  <a:pt x="0" y="2075688"/>
                </a:lnTo>
                <a:lnTo>
                  <a:pt x="7315200" y="207568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V="1">
            <a:off x="-236574" y="-283836"/>
            <a:ext cx="5817351" cy="1650673"/>
          </a:xfrm>
          <a:custGeom>
            <a:avLst/>
            <a:gdLst/>
            <a:ahLst/>
            <a:cxnLst/>
            <a:rect l="l" t="t" r="r" b="b"/>
            <a:pathLst>
              <a:path w="5817351" h="1650673">
                <a:moveTo>
                  <a:pt x="0" y="1650674"/>
                </a:moveTo>
                <a:lnTo>
                  <a:pt x="5817350" y="1650674"/>
                </a:lnTo>
                <a:lnTo>
                  <a:pt x="5817350" y="0"/>
                </a:lnTo>
                <a:lnTo>
                  <a:pt x="0" y="0"/>
                </a:lnTo>
                <a:lnTo>
                  <a:pt x="0" y="165067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240006" y="1486389"/>
            <a:ext cx="16230600" cy="112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Membangun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muslim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beriman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bertaqwa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berakhlak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mulia</a:t>
            </a:r>
            <a:endParaRPr lang="en-US" sz="32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02043" y="2877795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355306" y="2919881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40006" y="5177725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355306" y="4857657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40006" y="7119369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355306" y="6799301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117503" y="2757779"/>
            <a:ext cx="5281986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9"/>
              </a:lnSpc>
            </a:pPr>
            <a:r>
              <a:rPr lang="en-US" sz="3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SMA-M (Spiritual Morning Activity and </a:t>
            </a:r>
            <a:r>
              <a:rPr lang="en-US" sz="31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Muroja’ah</a:t>
            </a:r>
            <a:r>
              <a:rPr lang="en-US" sz="3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algn="just">
              <a:lnSpc>
                <a:spcPts val="3839"/>
              </a:lnSpc>
            </a:pPr>
            <a:endParaRPr lang="en-US" sz="31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839"/>
              </a:lnSpc>
            </a:pPr>
            <a:endParaRPr lang="en-US" sz="31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0367612" y="2790340"/>
            <a:ext cx="6025268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79"/>
              </a:lnSpc>
            </a:pPr>
            <a:r>
              <a:rPr lang="en-US" sz="38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KEGIATAN QIYAMUL LAIL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197617" y="5048185"/>
            <a:ext cx="5201872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9"/>
              </a:lnSpc>
            </a:pP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Sholat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Dhuha</a:t>
            </a:r>
            <a:r>
              <a:rPr lang="en-US" sz="30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&amp; </a:t>
            </a:r>
            <a:r>
              <a:rPr lang="en-US" sz="30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Muroja’ah</a:t>
            </a: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719"/>
              </a:lnSpc>
            </a:pPr>
            <a:endParaRPr lang="en-US" sz="30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0367612" y="4737641"/>
            <a:ext cx="5757686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PERINGATAN HARI BESAR ISLAM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197617" y="6999354"/>
            <a:ext cx="520187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SHOLAT DHUHUR, ASHAR, DAN JUMAT BERJAMAAH (IMAM DAN KHOTIB)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367612" y="6688810"/>
            <a:ext cx="5757686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PROYEK KARAKTER</a:t>
            </a:r>
          </a:p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 : MANASIK DAN THOHAROH</a:t>
            </a:r>
          </a:p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XI : SHALAT GERHANA DAN </a:t>
            </a:r>
          </a:p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PERAWATAN JENAZAH</a:t>
            </a:r>
          </a:p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XII : MUNAKAHAT DAN PRAKTIK </a:t>
            </a:r>
          </a:p>
          <a:p>
            <a:pPr algn="just">
              <a:lnSpc>
                <a:spcPts val="3599"/>
              </a:lnSpc>
            </a:pPr>
            <a:r>
              <a:rPr lang="en-US" sz="29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IBADAH</a:t>
            </a:r>
          </a:p>
        </p:txBody>
      </p:sp>
      <p:sp>
        <p:nvSpPr>
          <p:cNvPr id="53" name="Freeform 53"/>
          <p:cNvSpPr/>
          <p:nvPr/>
        </p:nvSpPr>
        <p:spPr>
          <a:xfrm>
            <a:off x="12413581" y="275046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4" y="0"/>
                </a:lnTo>
                <a:lnTo>
                  <a:pt x="4791024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1270" y="3607410"/>
            <a:ext cx="6304301" cy="1684615"/>
            <a:chOff x="0" y="0"/>
            <a:chExt cx="2118204" cy="5660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8204" cy="566020"/>
            </a:xfrm>
            <a:custGeom>
              <a:avLst/>
              <a:gdLst/>
              <a:ahLst/>
              <a:cxnLst/>
              <a:rect l="l" t="t" r="r" b="b"/>
              <a:pathLst>
                <a:path w="2118204" h="566020">
                  <a:moveTo>
                    <a:pt x="38069" y="0"/>
                  </a:moveTo>
                  <a:lnTo>
                    <a:pt x="2080135" y="0"/>
                  </a:lnTo>
                  <a:cubicBezTo>
                    <a:pt x="2101160" y="0"/>
                    <a:pt x="2118204" y="17044"/>
                    <a:pt x="2118204" y="38069"/>
                  </a:cubicBezTo>
                  <a:lnTo>
                    <a:pt x="2118204" y="527950"/>
                  </a:lnTo>
                  <a:cubicBezTo>
                    <a:pt x="2118204" y="548975"/>
                    <a:pt x="2101160" y="566020"/>
                    <a:pt x="2080135" y="566020"/>
                  </a:cubicBezTo>
                  <a:lnTo>
                    <a:pt x="38069" y="566020"/>
                  </a:lnTo>
                  <a:cubicBezTo>
                    <a:pt x="17044" y="566020"/>
                    <a:pt x="0" y="548975"/>
                    <a:pt x="0" y="527950"/>
                  </a:cubicBezTo>
                  <a:lnTo>
                    <a:pt x="0" y="38069"/>
                  </a:lnTo>
                  <a:cubicBezTo>
                    <a:pt x="0" y="17044"/>
                    <a:pt x="17044" y="0"/>
                    <a:pt x="380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18204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72651" y="4801088"/>
            <a:ext cx="6819267" cy="1684615"/>
            <a:chOff x="0" y="0"/>
            <a:chExt cx="2291229" cy="566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91229" cy="566020"/>
            </a:xfrm>
            <a:custGeom>
              <a:avLst/>
              <a:gdLst/>
              <a:ahLst/>
              <a:cxnLst/>
              <a:rect l="l" t="t" r="r" b="b"/>
              <a:pathLst>
                <a:path w="2291229" h="566020">
                  <a:moveTo>
                    <a:pt x="35194" y="0"/>
                  </a:moveTo>
                  <a:lnTo>
                    <a:pt x="2256035" y="0"/>
                  </a:lnTo>
                  <a:cubicBezTo>
                    <a:pt x="2275472" y="0"/>
                    <a:pt x="2291229" y="15757"/>
                    <a:pt x="2291229" y="35194"/>
                  </a:cubicBezTo>
                  <a:lnTo>
                    <a:pt x="2291229" y="530825"/>
                  </a:lnTo>
                  <a:cubicBezTo>
                    <a:pt x="2291229" y="550263"/>
                    <a:pt x="2275472" y="566020"/>
                    <a:pt x="2256035" y="566020"/>
                  </a:cubicBezTo>
                  <a:lnTo>
                    <a:pt x="35194" y="566020"/>
                  </a:lnTo>
                  <a:cubicBezTo>
                    <a:pt x="15757" y="566020"/>
                    <a:pt x="0" y="550263"/>
                    <a:pt x="0" y="530825"/>
                  </a:cubicBezTo>
                  <a:lnTo>
                    <a:pt x="0" y="35194"/>
                  </a:lnTo>
                  <a:cubicBezTo>
                    <a:pt x="0" y="15757"/>
                    <a:pt x="15757" y="0"/>
                    <a:pt x="351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91229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40506" y="6709496"/>
            <a:ext cx="6085065" cy="1684615"/>
            <a:chOff x="0" y="0"/>
            <a:chExt cx="2044542" cy="566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4542" cy="566020"/>
            </a:xfrm>
            <a:custGeom>
              <a:avLst/>
              <a:gdLst/>
              <a:ahLst/>
              <a:cxnLst/>
              <a:rect l="l" t="t" r="r" b="b"/>
              <a:pathLst>
                <a:path w="2044542" h="566020">
                  <a:moveTo>
                    <a:pt x="39441" y="0"/>
                  </a:moveTo>
                  <a:lnTo>
                    <a:pt x="2005101" y="0"/>
                  </a:lnTo>
                  <a:cubicBezTo>
                    <a:pt x="2026884" y="0"/>
                    <a:pt x="2044542" y="17658"/>
                    <a:pt x="2044542" y="39441"/>
                  </a:cubicBezTo>
                  <a:lnTo>
                    <a:pt x="2044542" y="526579"/>
                  </a:lnTo>
                  <a:cubicBezTo>
                    <a:pt x="2044542" y="548361"/>
                    <a:pt x="2026884" y="566020"/>
                    <a:pt x="2005101" y="566020"/>
                  </a:cubicBezTo>
                  <a:lnTo>
                    <a:pt x="39441" y="566020"/>
                  </a:lnTo>
                  <a:cubicBezTo>
                    <a:pt x="17658" y="566020"/>
                    <a:pt x="0" y="548361"/>
                    <a:pt x="0" y="526579"/>
                  </a:cubicBezTo>
                  <a:lnTo>
                    <a:pt x="0" y="39441"/>
                  </a:lnTo>
                  <a:cubicBezTo>
                    <a:pt x="0" y="17658"/>
                    <a:pt x="17658" y="0"/>
                    <a:pt x="394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44542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6131" y="3686867"/>
            <a:ext cx="1114221" cy="111422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06150" y="5086285"/>
            <a:ext cx="1114221" cy="11142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994693"/>
            <a:ext cx="1114221" cy="111422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1673300" y="8767049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7315200" y="0"/>
                </a:moveTo>
                <a:lnTo>
                  <a:pt x="0" y="0"/>
                </a:lnTo>
                <a:lnTo>
                  <a:pt x="0" y="2075688"/>
                </a:lnTo>
                <a:lnTo>
                  <a:pt x="7315200" y="207568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-236574" y="-283836"/>
            <a:ext cx="5817351" cy="1650673"/>
          </a:xfrm>
          <a:custGeom>
            <a:avLst/>
            <a:gdLst/>
            <a:ahLst/>
            <a:cxnLst/>
            <a:rect l="l" t="t" r="r" b="b"/>
            <a:pathLst>
              <a:path w="5817351" h="1650673">
                <a:moveTo>
                  <a:pt x="0" y="1650674"/>
                </a:moveTo>
                <a:lnTo>
                  <a:pt x="5817350" y="1650674"/>
                </a:lnTo>
                <a:lnTo>
                  <a:pt x="5817350" y="0"/>
                </a:lnTo>
                <a:lnTo>
                  <a:pt x="0" y="0"/>
                </a:lnTo>
                <a:lnTo>
                  <a:pt x="0" y="165067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40006" y="1486389"/>
            <a:ext cx="16230600" cy="112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Membangun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muslim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beriman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bertaqwa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berakhlak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mulia</a:t>
            </a:r>
            <a:endParaRPr lang="en-US" sz="32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02043" y="3811543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0006" y="5177725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17456" y="5210961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XII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9531" y="7119369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XI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17456" y="7152605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03441" y="4952935"/>
            <a:ext cx="5757686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PENGUATAN SPIRITUAL PERSIAPAN STUDI LANJUT DAN JENJANG KARIR MASA DEPAN - KELAS XII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197617" y="6999354"/>
            <a:ext cx="520187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STUDI KESALEHAN SOSIAL - KELAS XI</a:t>
            </a:r>
          </a:p>
        </p:txBody>
      </p:sp>
      <p:sp>
        <p:nvSpPr>
          <p:cNvPr id="30" name="Freeform 30"/>
          <p:cNvSpPr/>
          <p:nvPr/>
        </p:nvSpPr>
        <p:spPr>
          <a:xfrm>
            <a:off x="12468277" y="187845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306216" y="3772388"/>
            <a:ext cx="4679586" cy="143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7"/>
              </a:lnSpc>
            </a:pPr>
            <a:r>
              <a:rPr lang="en-US" sz="309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PESANTREN KILAT DARUL ARQAM (PKDA) - </a:t>
            </a:r>
          </a:p>
          <a:p>
            <a:pPr algn="just">
              <a:lnSpc>
                <a:spcPts val="3717"/>
              </a:lnSpc>
            </a:pPr>
            <a:r>
              <a:rPr lang="en-US" sz="3097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KELAS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8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3555" y="2193217"/>
            <a:ext cx="6304301" cy="5159639"/>
            <a:chOff x="0" y="0"/>
            <a:chExt cx="2118204" cy="1733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18204" cy="1733605"/>
            </a:xfrm>
            <a:custGeom>
              <a:avLst/>
              <a:gdLst/>
              <a:ahLst/>
              <a:cxnLst/>
              <a:rect l="l" t="t" r="r" b="b"/>
              <a:pathLst>
                <a:path w="2118204" h="1733605">
                  <a:moveTo>
                    <a:pt x="38069" y="0"/>
                  </a:moveTo>
                  <a:lnTo>
                    <a:pt x="2080135" y="0"/>
                  </a:lnTo>
                  <a:cubicBezTo>
                    <a:pt x="2101160" y="0"/>
                    <a:pt x="2118204" y="17044"/>
                    <a:pt x="2118204" y="38069"/>
                  </a:cubicBezTo>
                  <a:lnTo>
                    <a:pt x="2118204" y="1695536"/>
                  </a:lnTo>
                  <a:cubicBezTo>
                    <a:pt x="2118204" y="1716561"/>
                    <a:pt x="2101160" y="1733605"/>
                    <a:pt x="2080135" y="1733605"/>
                  </a:cubicBezTo>
                  <a:lnTo>
                    <a:pt x="38069" y="1733605"/>
                  </a:lnTo>
                  <a:cubicBezTo>
                    <a:pt x="17044" y="1733605"/>
                    <a:pt x="0" y="1716561"/>
                    <a:pt x="0" y="1695536"/>
                  </a:cubicBezTo>
                  <a:lnTo>
                    <a:pt x="0" y="38069"/>
                  </a:lnTo>
                  <a:cubicBezTo>
                    <a:pt x="0" y="17044"/>
                    <a:pt x="17044" y="0"/>
                    <a:pt x="380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18204" cy="177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63547" y="2508074"/>
            <a:ext cx="8707059" cy="1684615"/>
            <a:chOff x="0" y="0"/>
            <a:chExt cx="2925515" cy="5660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5515" cy="566020"/>
            </a:xfrm>
            <a:custGeom>
              <a:avLst/>
              <a:gdLst/>
              <a:ahLst/>
              <a:cxnLst/>
              <a:rect l="l" t="t" r="r" b="b"/>
              <a:pathLst>
                <a:path w="2925515" h="566020">
                  <a:moveTo>
                    <a:pt x="27564" y="0"/>
                  </a:moveTo>
                  <a:lnTo>
                    <a:pt x="2897951" y="0"/>
                  </a:lnTo>
                  <a:cubicBezTo>
                    <a:pt x="2913174" y="0"/>
                    <a:pt x="2925515" y="12341"/>
                    <a:pt x="2925515" y="27564"/>
                  </a:cubicBezTo>
                  <a:lnTo>
                    <a:pt x="2925515" y="538456"/>
                  </a:lnTo>
                  <a:cubicBezTo>
                    <a:pt x="2925515" y="545766"/>
                    <a:pt x="2922611" y="552777"/>
                    <a:pt x="2917441" y="557946"/>
                  </a:cubicBezTo>
                  <a:cubicBezTo>
                    <a:pt x="2912272" y="563116"/>
                    <a:pt x="2905261" y="566020"/>
                    <a:pt x="2897951" y="566020"/>
                  </a:cubicBezTo>
                  <a:lnTo>
                    <a:pt x="27564" y="566020"/>
                  </a:lnTo>
                  <a:cubicBezTo>
                    <a:pt x="12341" y="566020"/>
                    <a:pt x="0" y="553679"/>
                    <a:pt x="0" y="538456"/>
                  </a:cubicBezTo>
                  <a:lnTo>
                    <a:pt x="0" y="27564"/>
                  </a:lnTo>
                  <a:cubicBezTo>
                    <a:pt x="0" y="12341"/>
                    <a:pt x="12341" y="0"/>
                    <a:pt x="275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25515" cy="604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74540" y="4502614"/>
            <a:ext cx="8696066" cy="3081986"/>
            <a:chOff x="0" y="0"/>
            <a:chExt cx="2921821" cy="1035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21821" cy="1035527"/>
            </a:xfrm>
            <a:custGeom>
              <a:avLst/>
              <a:gdLst/>
              <a:ahLst/>
              <a:cxnLst/>
              <a:rect l="l" t="t" r="r" b="b"/>
              <a:pathLst>
                <a:path w="2921821" h="1035527">
                  <a:moveTo>
                    <a:pt x="27599" y="0"/>
                  </a:moveTo>
                  <a:lnTo>
                    <a:pt x="2894223" y="0"/>
                  </a:lnTo>
                  <a:cubicBezTo>
                    <a:pt x="2901542" y="0"/>
                    <a:pt x="2908562" y="2908"/>
                    <a:pt x="2913738" y="8083"/>
                  </a:cubicBezTo>
                  <a:cubicBezTo>
                    <a:pt x="2918913" y="13259"/>
                    <a:pt x="2921821" y="20279"/>
                    <a:pt x="2921821" y="27599"/>
                  </a:cubicBezTo>
                  <a:lnTo>
                    <a:pt x="2921821" y="1007928"/>
                  </a:lnTo>
                  <a:cubicBezTo>
                    <a:pt x="2921821" y="1023171"/>
                    <a:pt x="2909465" y="1035527"/>
                    <a:pt x="2894223" y="1035527"/>
                  </a:cubicBezTo>
                  <a:lnTo>
                    <a:pt x="27599" y="1035527"/>
                  </a:lnTo>
                  <a:cubicBezTo>
                    <a:pt x="12356" y="1035527"/>
                    <a:pt x="0" y="1023171"/>
                    <a:pt x="0" y="1007928"/>
                  </a:cubicBezTo>
                  <a:lnTo>
                    <a:pt x="0" y="27599"/>
                  </a:lnTo>
                  <a:cubicBezTo>
                    <a:pt x="0" y="12356"/>
                    <a:pt x="12356" y="0"/>
                    <a:pt x="275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21821" cy="10736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180" y="3877832"/>
            <a:ext cx="1114221" cy="111422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29630" y="2898046"/>
            <a:ext cx="1114221" cy="11142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29630" y="5143500"/>
            <a:ext cx="1233852" cy="1114221"/>
            <a:chOff x="0" y="0"/>
            <a:chExt cx="90006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00068" cy="812800"/>
            </a:xfrm>
            <a:custGeom>
              <a:avLst/>
              <a:gdLst/>
              <a:ahLst/>
              <a:cxnLst/>
              <a:rect l="l" t="t" r="r" b="b"/>
              <a:pathLst>
                <a:path w="900068" h="812800">
                  <a:moveTo>
                    <a:pt x="450034" y="0"/>
                  </a:moveTo>
                  <a:cubicBezTo>
                    <a:pt x="201487" y="0"/>
                    <a:pt x="0" y="181951"/>
                    <a:pt x="0" y="406400"/>
                  </a:cubicBezTo>
                  <a:cubicBezTo>
                    <a:pt x="0" y="630849"/>
                    <a:pt x="201487" y="812800"/>
                    <a:pt x="450034" y="812800"/>
                  </a:cubicBezTo>
                  <a:cubicBezTo>
                    <a:pt x="698581" y="812800"/>
                    <a:pt x="900068" y="630849"/>
                    <a:pt x="900068" y="406400"/>
                  </a:cubicBezTo>
                  <a:cubicBezTo>
                    <a:pt x="900068" y="181951"/>
                    <a:pt x="698581" y="0"/>
                    <a:pt x="450034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84381" y="38100"/>
              <a:ext cx="731305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1673300" y="8767049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7315200" y="0"/>
                </a:moveTo>
                <a:lnTo>
                  <a:pt x="0" y="0"/>
                </a:lnTo>
                <a:lnTo>
                  <a:pt x="0" y="2075688"/>
                </a:lnTo>
                <a:lnTo>
                  <a:pt x="7315200" y="207568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-236574" y="-283836"/>
            <a:ext cx="5817351" cy="1650673"/>
          </a:xfrm>
          <a:custGeom>
            <a:avLst/>
            <a:gdLst/>
            <a:ahLst/>
            <a:cxnLst/>
            <a:rect l="l" t="t" r="r" b="b"/>
            <a:pathLst>
              <a:path w="5817351" h="1650673">
                <a:moveTo>
                  <a:pt x="0" y="1650674"/>
                </a:moveTo>
                <a:lnTo>
                  <a:pt x="5817350" y="1650674"/>
                </a:lnTo>
                <a:lnTo>
                  <a:pt x="5817350" y="0"/>
                </a:lnTo>
                <a:lnTo>
                  <a:pt x="0" y="0"/>
                </a:lnTo>
                <a:lnTo>
                  <a:pt x="0" y="165067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672101" y="1064823"/>
            <a:ext cx="16230600" cy="112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(1)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Membangun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manusia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muslim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beriman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bertaqwa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berakhlak</a:t>
            </a: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 </a:t>
            </a:r>
            <a:r>
              <a:rPr lang="en-US" sz="32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mulia</a:t>
            </a:r>
            <a:endParaRPr lang="en-US" sz="32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320658" y="2797931"/>
            <a:ext cx="793864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KEHADIRAN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SENIN - KAMIS : 07.00 - 15.15 (BAKDA ASHAR)</a:t>
            </a:r>
          </a:p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JUMAT : 07.00 - 12.30 (BAKDA SHOLAT JUM’AT)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91466" y="4792472"/>
            <a:ext cx="7867834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PENGGUNAAN SERAGAM</a:t>
            </a:r>
          </a:p>
          <a:p>
            <a:pPr algn="just">
              <a:lnSpc>
                <a:spcPts val="3359"/>
              </a:lnSpc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selasa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Putih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abu-abu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berdasi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almamater</a:t>
            </a: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Rabu :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Kuning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cokelat</a:t>
            </a:r>
            <a:endParaRPr lang="en-US" sz="279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359"/>
              </a:lnSpc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Kamis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batik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bebas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Rok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celana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kain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algn="just">
              <a:lnSpc>
                <a:spcPts val="3359"/>
              </a:lnSpc>
            </a:pPr>
            <a:r>
              <a:rPr lang="en-US" sz="2799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Jumat</a:t>
            </a:r>
            <a:r>
              <a:rPr lang="en-US" sz="27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: HW 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468277" y="187845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18501" y="2367720"/>
            <a:ext cx="4984673" cy="448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PENGUATAN TATA TERTIB PESERTA DIDIK DENGAN PENGUATAN </a:t>
            </a:r>
            <a:r>
              <a:rPr lang="en-US" sz="3299" dirty="0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CORE VALUES</a:t>
            </a:r>
            <a:r>
              <a:rPr lang="en-US" sz="32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Ketaatan</a:t>
            </a: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Beribadah</a:t>
            </a:r>
            <a:endParaRPr lang="en-US" sz="3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Tanggung</a:t>
            </a: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Jawab</a:t>
            </a:r>
            <a:endParaRPr lang="en-US" sz="3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Kedisiplinan</a:t>
            </a:r>
            <a:endParaRPr lang="en-US" sz="3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Kejujuran</a:t>
            </a:r>
            <a:endParaRPr lang="en-US" sz="3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•</a:t>
            </a:r>
            <a:r>
              <a:rPr lang="en-US" sz="32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Kebersihan</a:t>
            </a:r>
            <a:endParaRPr lang="en-US" sz="32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8774540" y="7752906"/>
            <a:ext cx="8696066" cy="1505394"/>
            <a:chOff x="0" y="0"/>
            <a:chExt cx="2921821" cy="5058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921821" cy="505802"/>
            </a:xfrm>
            <a:custGeom>
              <a:avLst/>
              <a:gdLst/>
              <a:ahLst/>
              <a:cxnLst/>
              <a:rect l="l" t="t" r="r" b="b"/>
              <a:pathLst>
                <a:path w="2921821" h="505802">
                  <a:moveTo>
                    <a:pt x="27599" y="0"/>
                  </a:moveTo>
                  <a:lnTo>
                    <a:pt x="2894223" y="0"/>
                  </a:lnTo>
                  <a:cubicBezTo>
                    <a:pt x="2901542" y="0"/>
                    <a:pt x="2908562" y="2908"/>
                    <a:pt x="2913738" y="8083"/>
                  </a:cubicBezTo>
                  <a:cubicBezTo>
                    <a:pt x="2918913" y="13259"/>
                    <a:pt x="2921821" y="20279"/>
                    <a:pt x="2921821" y="27599"/>
                  </a:cubicBezTo>
                  <a:lnTo>
                    <a:pt x="2921821" y="478204"/>
                  </a:lnTo>
                  <a:cubicBezTo>
                    <a:pt x="2921821" y="485523"/>
                    <a:pt x="2918913" y="492543"/>
                    <a:pt x="2913738" y="497719"/>
                  </a:cubicBezTo>
                  <a:cubicBezTo>
                    <a:pt x="2908562" y="502895"/>
                    <a:pt x="2901542" y="505802"/>
                    <a:pt x="2894223" y="505802"/>
                  </a:cubicBezTo>
                  <a:lnTo>
                    <a:pt x="27599" y="505802"/>
                  </a:lnTo>
                  <a:cubicBezTo>
                    <a:pt x="12356" y="505802"/>
                    <a:pt x="0" y="493446"/>
                    <a:pt x="0" y="478204"/>
                  </a:cubicBezTo>
                  <a:lnTo>
                    <a:pt x="0" y="27599"/>
                  </a:lnTo>
                  <a:cubicBezTo>
                    <a:pt x="0" y="12356"/>
                    <a:pt x="12356" y="0"/>
                    <a:pt x="275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921821" cy="543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004313" y="7752906"/>
            <a:ext cx="1233852" cy="1114221"/>
            <a:chOff x="0" y="0"/>
            <a:chExt cx="900068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00068" cy="812800"/>
            </a:xfrm>
            <a:custGeom>
              <a:avLst/>
              <a:gdLst/>
              <a:ahLst/>
              <a:cxnLst/>
              <a:rect l="l" t="t" r="r" b="b"/>
              <a:pathLst>
                <a:path w="900068" h="812800">
                  <a:moveTo>
                    <a:pt x="450034" y="0"/>
                  </a:moveTo>
                  <a:cubicBezTo>
                    <a:pt x="201487" y="0"/>
                    <a:pt x="0" y="181951"/>
                    <a:pt x="0" y="406400"/>
                  </a:cubicBezTo>
                  <a:cubicBezTo>
                    <a:pt x="0" y="630849"/>
                    <a:pt x="201487" y="812800"/>
                    <a:pt x="450034" y="812800"/>
                  </a:cubicBezTo>
                  <a:cubicBezTo>
                    <a:pt x="698581" y="812800"/>
                    <a:pt x="900068" y="630849"/>
                    <a:pt x="900068" y="406400"/>
                  </a:cubicBezTo>
                  <a:cubicBezTo>
                    <a:pt x="900068" y="181951"/>
                    <a:pt x="698581" y="0"/>
                    <a:pt x="450034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84381" y="38100"/>
              <a:ext cx="731305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7929630" y="6868943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391466" y="8042764"/>
            <a:ext cx="7867834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UTAMA PADA ADAB SOPAN DAN SANTUN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431459" y="7752906"/>
            <a:ext cx="7498172" cy="2489777"/>
            <a:chOff x="0" y="0"/>
            <a:chExt cx="2519337" cy="836549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519337" cy="836549"/>
            </a:xfrm>
            <a:custGeom>
              <a:avLst/>
              <a:gdLst/>
              <a:ahLst/>
              <a:cxnLst/>
              <a:rect l="l" t="t" r="r" b="b"/>
              <a:pathLst>
                <a:path w="2519337" h="836549">
                  <a:moveTo>
                    <a:pt x="32008" y="0"/>
                  </a:moveTo>
                  <a:lnTo>
                    <a:pt x="2487329" y="0"/>
                  </a:lnTo>
                  <a:cubicBezTo>
                    <a:pt x="2505006" y="0"/>
                    <a:pt x="2519337" y="14330"/>
                    <a:pt x="2519337" y="32008"/>
                  </a:cubicBezTo>
                  <a:lnTo>
                    <a:pt x="2519337" y="804541"/>
                  </a:lnTo>
                  <a:cubicBezTo>
                    <a:pt x="2519337" y="822218"/>
                    <a:pt x="2505006" y="836549"/>
                    <a:pt x="2487329" y="836549"/>
                  </a:cubicBezTo>
                  <a:lnTo>
                    <a:pt x="32008" y="836549"/>
                  </a:lnTo>
                  <a:cubicBezTo>
                    <a:pt x="14330" y="836549"/>
                    <a:pt x="0" y="822218"/>
                    <a:pt x="0" y="804541"/>
                  </a:cubicBezTo>
                  <a:lnTo>
                    <a:pt x="0" y="32008"/>
                  </a:lnTo>
                  <a:cubicBezTo>
                    <a:pt x="0" y="14330"/>
                    <a:pt x="14330" y="0"/>
                    <a:pt x="320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519337" cy="8746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-305851" y="7950108"/>
            <a:ext cx="1233852" cy="1114221"/>
            <a:chOff x="0" y="0"/>
            <a:chExt cx="900068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00068" cy="812800"/>
            </a:xfrm>
            <a:custGeom>
              <a:avLst/>
              <a:gdLst/>
              <a:ahLst/>
              <a:cxnLst/>
              <a:rect l="l" t="t" r="r" b="b"/>
              <a:pathLst>
                <a:path w="900068" h="812800">
                  <a:moveTo>
                    <a:pt x="450034" y="0"/>
                  </a:moveTo>
                  <a:cubicBezTo>
                    <a:pt x="201487" y="0"/>
                    <a:pt x="0" y="181951"/>
                    <a:pt x="0" y="406400"/>
                  </a:cubicBezTo>
                  <a:cubicBezTo>
                    <a:pt x="0" y="630849"/>
                    <a:pt x="201487" y="812800"/>
                    <a:pt x="450034" y="812800"/>
                  </a:cubicBezTo>
                  <a:cubicBezTo>
                    <a:pt x="698581" y="812800"/>
                    <a:pt x="900068" y="630849"/>
                    <a:pt x="900068" y="406400"/>
                  </a:cubicBezTo>
                  <a:cubicBezTo>
                    <a:pt x="900068" y="181951"/>
                    <a:pt x="698581" y="0"/>
                    <a:pt x="450034" y="0"/>
                  </a:cubicBezTo>
                  <a:close/>
                </a:path>
              </a:pathLst>
            </a:custGeom>
            <a:solidFill>
              <a:srgbClr val="820202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84381" y="38100"/>
              <a:ext cx="731305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-104601" y="6876787"/>
            <a:ext cx="691609" cy="75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2290" y="7841532"/>
            <a:ext cx="6485565" cy="242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TAHAPAN PENEGAKAN TATA TERTIB</a:t>
            </a: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&gt;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Peringatan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Lisan</a:t>
            </a:r>
            <a:endParaRPr lang="en-US" sz="230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Peringatan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Tertulis</a:t>
            </a:r>
            <a:endParaRPr lang="en-US" sz="230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Pemanggilan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orang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Tua</a:t>
            </a:r>
            <a:endParaRPr lang="en-US" sz="230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Skorsing</a:t>
            </a:r>
            <a:endParaRPr lang="en-US" sz="230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&gt;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Pengembalian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kepada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Wali</a:t>
            </a: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8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siswa</a:t>
            </a:r>
            <a:endParaRPr lang="en-US" sz="2308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769"/>
              </a:lnSpc>
            </a:pPr>
            <a:r>
              <a:rPr lang="en-US" sz="2308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7" grpId="0"/>
      <p:bldP spid="35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-933395" y="8830644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0"/>
                </a:moveTo>
                <a:lnTo>
                  <a:pt x="0" y="0"/>
                </a:lnTo>
                <a:lnTo>
                  <a:pt x="0" y="1663957"/>
                </a:lnTo>
                <a:lnTo>
                  <a:pt x="8166658" y="1663957"/>
                </a:lnTo>
                <a:lnTo>
                  <a:pt x="81666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6275" y="2545063"/>
            <a:ext cx="10437763" cy="324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9"/>
              </a:lnSpc>
              <a:spcBef>
                <a:spcPct val="0"/>
              </a:spcBef>
            </a:pPr>
            <a:r>
              <a:rPr lang="en-US" sz="4585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 UMROH BERSAMA SMAMSATU GRESIK DAN SURYA AMANAH TOUR &amp; TRAVEL (SATT) PDM GRESIK</a:t>
            </a:r>
          </a:p>
        </p:txBody>
      </p:sp>
      <p:sp>
        <p:nvSpPr>
          <p:cNvPr id="6" name="Freeform 6"/>
          <p:cNvSpPr/>
          <p:nvPr/>
        </p:nvSpPr>
        <p:spPr>
          <a:xfrm>
            <a:off x="676275" y="187845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6F7C4-60C7-48EF-83DD-5CB23027D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739" y="0"/>
            <a:ext cx="7271623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83384" y="187845"/>
            <a:ext cx="6404616" cy="4100933"/>
            <a:chOff x="0" y="0"/>
            <a:chExt cx="8539488" cy="54679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108" b="20108"/>
            <a:stretch>
              <a:fillRect/>
            </a:stretch>
          </p:blipFill>
          <p:spPr>
            <a:xfrm>
              <a:off x="0" y="0"/>
              <a:ext cx="8539488" cy="5467911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516349" y="4488480"/>
            <a:ext cx="6428751" cy="3892572"/>
            <a:chOff x="0" y="0"/>
            <a:chExt cx="8571668" cy="519009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6937" r="16937"/>
            <a:stretch>
              <a:fillRect/>
            </a:stretch>
          </p:blipFill>
          <p:spPr>
            <a:xfrm>
              <a:off x="0" y="0"/>
              <a:ext cx="8571668" cy="5190096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557507" y="2331878"/>
            <a:ext cx="842111" cy="1024693"/>
          </a:xfrm>
          <a:custGeom>
            <a:avLst/>
            <a:gdLst/>
            <a:ahLst/>
            <a:cxnLst/>
            <a:rect l="l" t="t" r="r" b="b"/>
            <a:pathLst>
              <a:path w="842111" h="1024693">
                <a:moveTo>
                  <a:pt x="0" y="0"/>
                </a:moveTo>
                <a:lnTo>
                  <a:pt x="842111" y="0"/>
                </a:lnTo>
                <a:lnTo>
                  <a:pt x="842111" y="1024693"/>
                </a:lnTo>
                <a:lnTo>
                  <a:pt x="0" y="1024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3561" y="3196027"/>
            <a:ext cx="6350946" cy="4212140"/>
          </a:xfrm>
          <a:custGeom>
            <a:avLst/>
            <a:gdLst/>
            <a:ahLst/>
            <a:cxnLst/>
            <a:rect l="l" t="t" r="r" b="b"/>
            <a:pathLst>
              <a:path w="6350946" h="4212140">
                <a:moveTo>
                  <a:pt x="0" y="0"/>
                </a:moveTo>
                <a:lnTo>
                  <a:pt x="6350946" y="0"/>
                </a:lnTo>
                <a:lnTo>
                  <a:pt x="6350946" y="4212139"/>
                </a:lnTo>
                <a:lnTo>
                  <a:pt x="0" y="4212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52132" y="187845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14159" y="6146946"/>
            <a:ext cx="6901080" cy="4468211"/>
          </a:xfrm>
          <a:custGeom>
            <a:avLst/>
            <a:gdLst/>
            <a:ahLst/>
            <a:cxnLst/>
            <a:rect l="l" t="t" r="r" b="b"/>
            <a:pathLst>
              <a:path w="6901080" h="4468211">
                <a:moveTo>
                  <a:pt x="0" y="0"/>
                </a:moveTo>
                <a:lnTo>
                  <a:pt x="6901080" y="0"/>
                </a:lnTo>
                <a:lnTo>
                  <a:pt x="6901080" y="4468211"/>
                </a:lnTo>
                <a:lnTo>
                  <a:pt x="0" y="446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90600"/>
            <a:ext cx="837091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(2)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Menyelenggarakan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sekolah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menengah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bermutu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internasional</a:t>
            </a:r>
            <a:endParaRPr lang="en-US" sz="34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62234" y="4250679"/>
            <a:ext cx="444638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English Camp di Kampung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Inggris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Pare Kediri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3561" y="8191500"/>
            <a:ext cx="444638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Alumni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melanjutkan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studi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luar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negeri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60245" y="2034599"/>
            <a:ext cx="4446387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International mobility program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06632" y="8448675"/>
            <a:ext cx="444638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bersamaNative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speaker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8563" y="536142"/>
            <a:ext cx="7712793" cy="9214717"/>
            <a:chOff x="0" y="0"/>
            <a:chExt cx="10283724" cy="1228628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4" b="184"/>
            <a:stretch>
              <a:fillRect/>
            </a:stretch>
          </p:blipFill>
          <p:spPr>
            <a:xfrm>
              <a:off x="0" y="0"/>
              <a:ext cx="10283724" cy="1228628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5046595" y="7946304"/>
            <a:ext cx="6829544" cy="4114800"/>
          </a:xfrm>
          <a:custGeom>
            <a:avLst/>
            <a:gdLst/>
            <a:ahLst/>
            <a:cxnLst/>
            <a:rect l="l" t="t" r="r" b="b"/>
            <a:pathLst>
              <a:path w="6829544" h="4114800">
                <a:moveTo>
                  <a:pt x="0" y="0"/>
                </a:moveTo>
                <a:lnTo>
                  <a:pt x="6829544" y="0"/>
                </a:lnTo>
                <a:lnTo>
                  <a:pt x="68295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46093" flipV="1">
            <a:off x="-2140015" y="-2766981"/>
            <a:ext cx="7247662" cy="4366717"/>
          </a:xfrm>
          <a:custGeom>
            <a:avLst/>
            <a:gdLst/>
            <a:ahLst/>
            <a:cxnLst/>
            <a:rect l="l" t="t" r="r" b="b"/>
            <a:pathLst>
              <a:path w="7247662" h="4366717">
                <a:moveTo>
                  <a:pt x="0" y="4366716"/>
                </a:moveTo>
                <a:lnTo>
                  <a:pt x="7247662" y="4366716"/>
                </a:lnTo>
                <a:lnTo>
                  <a:pt x="7247662" y="0"/>
                </a:lnTo>
                <a:lnTo>
                  <a:pt x="0" y="0"/>
                </a:lnTo>
                <a:lnTo>
                  <a:pt x="0" y="436671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57507" y="2331878"/>
            <a:ext cx="842111" cy="1024693"/>
          </a:xfrm>
          <a:custGeom>
            <a:avLst/>
            <a:gdLst/>
            <a:ahLst/>
            <a:cxnLst/>
            <a:rect l="l" t="t" r="r" b="b"/>
            <a:pathLst>
              <a:path w="842111" h="1024693">
                <a:moveTo>
                  <a:pt x="0" y="0"/>
                </a:moveTo>
                <a:lnTo>
                  <a:pt x="842111" y="0"/>
                </a:lnTo>
                <a:lnTo>
                  <a:pt x="842111" y="1024693"/>
                </a:lnTo>
                <a:lnTo>
                  <a:pt x="0" y="10246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52132" y="187845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3" y="0"/>
                </a:lnTo>
                <a:lnTo>
                  <a:pt x="4791023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7644" y="3562350"/>
            <a:ext cx="837091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(2)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Menyelenggarakan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sekolah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menengah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bermutu</a:t>
            </a:r>
            <a:r>
              <a:rPr lang="en-US" sz="34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internasional</a:t>
            </a:r>
            <a:endParaRPr lang="en-US" sz="34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93903" y="8923897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0" y="0"/>
                </a:moveTo>
                <a:lnTo>
                  <a:pt x="8166657" y="0"/>
                </a:lnTo>
                <a:lnTo>
                  <a:pt x="8166657" y="1663957"/>
                </a:lnTo>
                <a:lnTo>
                  <a:pt x="0" y="166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2095289" y="-297119"/>
            <a:ext cx="8166658" cy="1663957"/>
          </a:xfrm>
          <a:custGeom>
            <a:avLst/>
            <a:gdLst/>
            <a:ahLst/>
            <a:cxnLst/>
            <a:rect l="l" t="t" r="r" b="b"/>
            <a:pathLst>
              <a:path w="8166658" h="1663957">
                <a:moveTo>
                  <a:pt x="8166658" y="1663957"/>
                </a:moveTo>
                <a:lnTo>
                  <a:pt x="0" y="1663957"/>
                </a:lnTo>
                <a:lnTo>
                  <a:pt x="0" y="0"/>
                </a:lnTo>
                <a:lnTo>
                  <a:pt x="8166658" y="0"/>
                </a:lnTo>
                <a:lnTo>
                  <a:pt x="8166658" y="16639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1877" y="1366838"/>
            <a:ext cx="6519923" cy="4081462"/>
          </a:xfrm>
          <a:custGeom>
            <a:avLst/>
            <a:gdLst/>
            <a:ahLst/>
            <a:cxnLst/>
            <a:rect l="l" t="t" r="r" b="b"/>
            <a:pathLst>
              <a:path w="7216534" h="4925962">
                <a:moveTo>
                  <a:pt x="0" y="0"/>
                </a:moveTo>
                <a:lnTo>
                  <a:pt x="7216534" y="0"/>
                </a:lnTo>
                <a:lnTo>
                  <a:pt x="7216534" y="4925962"/>
                </a:lnTo>
                <a:lnTo>
                  <a:pt x="0" y="4925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63200" y="2895630"/>
            <a:ext cx="7216534" cy="4495740"/>
          </a:xfrm>
          <a:custGeom>
            <a:avLst/>
            <a:gdLst/>
            <a:ahLst/>
            <a:cxnLst/>
            <a:rect l="l" t="t" r="r" b="b"/>
            <a:pathLst>
              <a:path w="7216534" h="4495740">
                <a:moveTo>
                  <a:pt x="0" y="0"/>
                </a:moveTo>
                <a:lnTo>
                  <a:pt x="7216534" y="0"/>
                </a:lnTo>
                <a:lnTo>
                  <a:pt x="7216534" y="4495740"/>
                </a:lnTo>
                <a:lnTo>
                  <a:pt x="0" y="4495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35" b="-343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837167" y="1604696"/>
            <a:ext cx="1022622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(3)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Menyediakan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layanan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pendidikan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inovatif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960"/>
              </a:lnSpc>
            </a:pP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meningkatkan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kualitas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hidup</a:t>
            </a:r>
            <a:r>
              <a:rPr lang="en-US" sz="3300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mandiri</a:t>
            </a:r>
            <a:endParaRPr lang="en-US" sz="3300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950278" y="451110"/>
            <a:ext cx="4791023" cy="840855"/>
          </a:xfrm>
          <a:custGeom>
            <a:avLst/>
            <a:gdLst/>
            <a:ahLst/>
            <a:cxnLst/>
            <a:rect l="l" t="t" r="r" b="b"/>
            <a:pathLst>
              <a:path w="4791023" h="840855">
                <a:moveTo>
                  <a:pt x="0" y="0"/>
                </a:moveTo>
                <a:lnTo>
                  <a:pt x="4791024" y="0"/>
                </a:lnTo>
                <a:lnTo>
                  <a:pt x="4791024" y="840855"/>
                </a:lnTo>
                <a:lnTo>
                  <a:pt x="0" y="8408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1000" y="5448300"/>
            <a:ext cx="444638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PROYEK TEMATIK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28564" y="7547967"/>
            <a:ext cx="7734825" cy="1400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Pembelajaran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berbasis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passion</a:t>
            </a:r>
          </a:p>
          <a:p>
            <a:pPr algn="l">
              <a:lnSpc>
                <a:spcPts val="3600"/>
              </a:lnSpc>
            </a:pP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Enterpreneur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Teknik, </a:t>
            </a: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Kesehatan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Tahfidz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Seni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dan  </a:t>
            </a:r>
            <a:r>
              <a:rPr lang="en-US" sz="300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Literasi</a:t>
            </a: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9A662D-7ECD-40B7-AD96-D4842715B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76505"/>
            <a:ext cx="5282571" cy="3793336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BDC366AF-2DD5-4643-A2E8-9F6814D5D216}"/>
              </a:ext>
            </a:extLst>
          </p:cNvPr>
          <p:cNvSpPr txBox="1"/>
          <p:nvPr/>
        </p:nvSpPr>
        <p:spPr>
          <a:xfrm>
            <a:off x="5701607" y="6559807"/>
            <a:ext cx="4446387" cy="104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3400" i="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SCIENTIFIC BREEDING</a:t>
            </a:r>
            <a:r>
              <a:rPr lang="en-US" sz="34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KELAS X</a:t>
            </a:r>
            <a:endParaRPr lang="en-US" sz="3400" i="1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1020</Words>
  <Application>Microsoft Office PowerPoint</Application>
  <PresentationFormat>Custom</PresentationFormat>
  <Paragraphs>188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Poppins Bold Italics</vt:lpstr>
      <vt:lpstr>Calibri</vt:lpstr>
      <vt:lpstr>Poppins Bold</vt:lpstr>
      <vt:lpstr>Poppins Italics</vt:lpstr>
      <vt:lpstr>Poppins</vt:lpstr>
      <vt:lpstr>Arial</vt:lpstr>
      <vt:lpstr>Bukhari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SMAMSATU 2024</dc:title>
  <cp:lastModifiedBy>ARTANABIL</cp:lastModifiedBy>
  <cp:revision>9</cp:revision>
  <dcterms:created xsi:type="dcterms:W3CDTF">2006-08-16T00:00:00Z</dcterms:created>
  <dcterms:modified xsi:type="dcterms:W3CDTF">2024-07-20T00:50:26Z</dcterms:modified>
  <dc:identifier>DAGLX8Jr4n0</dc:identifier>
</cp:coreProperties>
</file>